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1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1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1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856" y="355124"/>
            <a:ext cx="8887460" cy="903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1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43965"/>
            <a:ext cx="8986520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1" y="391378"/>
            <a:ext cx="4247514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i="0" u="none" spc="-30" dirty="0"/>
              <a:t>Ho</a:t>
            </a:r>
            <a:r>
              <a:rPr sz="3350" i="0" u="none" spc="-10" dirty="0"/>
              <a:t>r</a:t>
            </a:r>
            <a:r>
              <a:rPr sz="3350" i="0" u="none" spc="-45" dirty="0"/>
              <a:t>mones</a:t>
            </a:r>
            <a:endParaRPr sz="3350" i="0" u="none" dirty="0"/>
          </a:p>
        </p:txBody>
      </p:sp>
      <p:sp>
        <p:nvSpPr>
          <p:cNvPr id="3" name="object 3"/>
          <p:cNvSpPr txBox="1"/>
          <p:nvPr/>
        </p:nvSpPr>
        <p:spPr>
          <a:xfrm>
            <a:off x="402436" y="1389126"/>
            <a:ext cx="4550563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3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Estrogens.</a:t>
            </a:r>
            <a:endParaRPr sz="3200" dirty="0">
              <a:latin typeface="Times New Roman"/>
              <a:cs typeface="Times New Roman"/>
            </a:endParaRPr>
          </a:p>
          <a:p>
            <a:pPr marL="434340" indent="-421640" algn="l" rtl="0">
              <a:lnSpc>
                <a:spcPct val="100000"/>
              </a:lnSpc>
              <a:buAutoNum type="arabicPeriod"/>
              <a:tabLst>
                <a:tab pos="434975" algn="l"/>
              </a:tabLst>
            </a:pPr>
            <a:r>
              <a:rPr sz="3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Androgen.</a:t>
            </a:r>
            <a:endParaRPr sz="3200" dirty="0">
              <a:latin typeface="Times New Roman"/>
              <a:cs typeface="Times New Roman"/>
            </a:endParaRPr>
          </a:p>
          <a:p>
            <a:pPr marL="457200" indent="-444500" algn="l" rtl="0">
              <a:lnSpc>
                <a:spcPct val="100000"/>
              </a:lnSpc>
              <a:buAutoNum type="arabicPeriod"/>
              <a:tabLst>
                <a:tab pos="457834" algn="l"/>
              </a:tabLst>
            </a:pPr>
            <a:r>
              <a:rPr sz="3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Progestins.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lang="en-US" sz="3200" b="1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3200" b="1" dirty="0" smtClean="0">
                <a:solidFill>
                  <a:srgbClr val="006FC0"/>
                </a:solidFill>
                <a:latin typeface="Times New Roman"/>
                <a:cs typeface="Times New Roman"/>
              </a:rPr>
              <a:t>lucocorticoids</a:t>
            </a:r>
            <a:endParaRPr lang="ar-IQ" sz="3200" b="1" dirty="0" smtClean="0">
              <a:solidFill>
                <a:srgbClr val="006FC0"/>
              </a:solidFill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tabLst>
                <a:tab pos="355600" algn="l"/>
              </a:tabLst>
            </a:pPr>
            <a:r>
              <a:rPr lang="en-US"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5</a:t>
            </a:r>
            <a:r>
              <a:rPr sz="3200" b="1" dirty="0" smtClean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lang="en-US" sz="3200" b="1" dirty="0" smtClean="0">
                <a:solidFill>
                  <a:srgbClr val="006FC0"/>
                </a:solidFill>
                <a:latin typeface="Times New Roman"/>
                <a:cs typeface="Times New Roman"/>
              </a:rPr>
              <a:t>Mineralocorticoids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0505"/>
            <a:ext cx="7653020" cy="7658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rtl="0">
              <a:lnSpc>
                <a:spcPts val="2820"/>
              </a:lnSpc>
              <a:spcBef>
                <a:spcPts val="370"/>
              </a:spcBef>
            </a:pPr>
            <a:r>
              <a:rPr sz="2500" u="none" spc="-1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Androgens</a:t>
            </a:r>
            <a:r>
              <a:rPr sz="2500" u="none" spc="-15" dirty="0" smtClean="0">
                <a:solidFill>
                  <a:srgbClr val="00AF50"/>
                </a:solidFill>
              </a:rPr>
              <a:t> </a:t>
            </a:r>
            <a:r>
              <a:rPr sz="2400" i="0" u="none" spc="-20" dirty="0">
                <a:solidFill>
                  <a:srgbClr val="000000"/>
                </a:solidFill>
              </a:rPr>
              <a:t>are </a:t>
            </a:r>
            <a:r>
              <a:rPr sz="2400" i="0" u="none" dirty="0">
                <a:solidFill>
                  <a:srgbClr val="000000"/>
                </a:solidFill>
              </a:rPr>
              <a:t>active </a:t>
            </a:r>
            <a:r>
              <a:rPr sz="2400" i="0" u="none" spc="-5" dirty="0">
                <a:solidFill>
                  <a:srgbClr val="000000"/>
                </a:solidFill>
              </a:rPr>
              <a:t>against </a:t>
            </a:r>
            <a:r>
              <a:rPr sz="2400" i="0" u="none" dirty="0">
                <a:solidFill>
                  <a:srgbClr val="000000"/>
                </a:solidFill>
              </a:rPr>
              <a:t>metastatic </a:t>
            </a:r>
            <a:r>
              <a:rPr sz="2400" i="0" u="none" spc="-10" dirty="0">
                <a:solidFill>
                  <a:srgbClr val="000000"/>
                </a:solidFill>
              </a:rPr>
              <a:t>breast </a:t>
            </a:r>
            <a:r>
              <a:rPr sz="2400" i="0" u="none" dirty="0">
                <a:solidFill>
                  <a:srgbClr val="000000"/>
                </a:solidFill>
              </a:rPr>
              <a:t>cancer</a:t>
            </a:r>
            <a:r>
              <a:rPr sz="2400" i="0" u="none" spc="-175" dirty="0">
                <a:solidFill>
                  <a:srgbClr val="000000"/>
                </a:solidFill>
              </a:rPr>
              <a:t> </a:t>
            </a:r>
            <a:r>
              <a:rPr sz="2400" i="0" u="none" spc="-5" dirty="0">
                <a:solidFill>
                  <a:srgbClr val="000000"/>
                </a:solidFill>
              </a:rPr>
              <a:t>in  </a:t>
            </a:r>
            <a:r>
              <a:rPr sz="2400" i="0" u="none" dirty="0">
                <a:solidFill>
                  <a:srgbClr val="000000"/>
                </a:solidFill>
              </a:rPr>
              <a:t>postmenopausal</a:t>
            </a:r>
            <a:r>
              <a:rPr sz="2400" i="0" u="none" spc="-5" dirty="0">
                <a:solidFill>
                  <a:srgbClr val="000000"/>
                </a:solidFill>
              </a:rPr>
              <a:t> women.</a:t>
            </a:r>
            <a:endParaRPr sz="2400" u="none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143965"/>
            <a:ext cx="835152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55600" algn="l"/>
              </a:tabLst>
            </a:pP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Testosterone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propionate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is the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androgen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most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frequently</a:t>
            </a:r>
            <a:r>
              <a:rPr sz="2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endParaRPr sz="2400" dirty="0">
              <a:latin typeface="Times New Roman"/>
              <a:cs typeface="Times New Roman"/>
            </a:endParaRPr>
          </a:p>
          <a:p>
            <a:pPr marL="355600" algn="l" rtl="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against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breast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cancer.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buAutoNum type="alphaLcPeriod" startAt="2"/>
              <a:tabLst>
                <a:tab pos="3556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2α-methyltestosterone.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buAutoNum type="alphaLcPeriod" startAt="2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Fluoxymesterone.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buAutoNum type="alphaLcPeriod" startAt="2"/>
              <a:tabLst>
                <a:tab pos="3556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19-nor-17α-methyltestosterone.</a:t>
            </a:r>
            <a:endParaRPr sz="2400" dirty="0">
              <a:latin typeface="Times New Roman"/>
              <a:cs typeface="Times New Roman"/>
            </a:endParaRPr>
          </a:p>
          <a:p>
            <a:pPr marL="355600" marR="706755" indent="-342900" algn="l" rtl="0">
              <a:lnSpc>
                <a:spcPct val="100000"/>
              </a:lnSpc>
              <a:buAutoNum type="alphaLcPeriod" startAt="2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Testolactone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preferred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in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some cases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because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it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has no 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androgenic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side</a:t>
            </a:r>
            <a:r>
              <a:rPr sz="2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effects.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6388" y="3838518"/>
            <a:ext cx="5360248" cy="2326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6375" y="6321316"/>
            <a:ext cx="1648538" cy="168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363981"/>
            <a:ext cx="787971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algn="l" rtl="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Prostate cancer</a:t>
            </a:r>
            <a:endParaRPr sz="2800" dirty="0">
              <a:latin typeface="Times New Roman"/>
              <a:cs typeface="Times New Roman"/>
            </a:endParaRPr>
          </a:p>
          <a:p>
            <a:pPr marL="137160" indent="-124460" algn="l" rtl="0">
              <a:lnSpc>
                <a:spcPts val="3354"/>
              </a:lnSpc>
              <a:buSzPct val="96428"/>
              <a:buFont typeface="Times New Roman"/>
              <a:buChar char="•"/>
              <a:tabLst>
                <a:tab pos="137795" algn="l"/>
              </a:tabLst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Synthetic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estrogen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ts val="3379"/>
              </a:lnSpc>
              <a:spcBef>
                <a:spcPts val="90"/>
              </a:spcBef>
            </a:pPr>
            <a:r>
              <a:rPr sz="2800" b="1" spc="-5" dirty="0">
                <a:latin typeface="Times New Roman"/>
                <a:cs typeface="Times New Roman"/>
              </a:rPr>
              <a:t>Diethylstilbestrol is the compound most </a:t>
            </a:r>
            <a:r>
              <a:rPr sz="2800" b="1" spc="-10" dirty="0">
                <a:latin typeface="Times New Roman"/>
                <a:cs typeface="Times New Roman"/>
              </a:rPr>
              <a:t>widely </a:t>
            </a:r>
            <a:r>
              <a:rPr sz="2800" b="1" spc="-5" dirty="0">
                <a:latin typeface="Times New Roman"/>
                <a:cs typeface="Times New Roman"/>
              </a:rPr>
              <a:t>used  </a:t>
            </a:r>
            <a:r>
              <a:rPr sz="2800" b="1" dirty="0">
                <a:latin typeface="Times New Roman"/>
                <a:cs typeface="Times New Roman"/>
              </a:rPr>
              <a:t>for </a:t>
            </a:r>
            <a:r>
              <a:rPr sz="2800" b="1" spc="-5" dirty="0">
                <a:latin typeface="Times New Roman"/>
                <a:cs typeface="Times New Roman"/>
              </a:rPr>
              <a:t>advanced </a:t>
            </a:r>
            <a:r>
              <a:rPr sz="2800" b="1" spc="-10" dirty="0">
                <a:latin typeface="Times New Roman"/>
                <a:cs typeface="Times New Roman"/>
              </a:rPr>
              <a:t>prostate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cancer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43905" y="6157148"/>
            <a:ext cx="1646469" cy="204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1355" y="6173139"/>
            <a:ext cx="1063309" cy="247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8234" y="2403184"/>
            <a:ext cx="5301597" cy="3298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58" y="156717"/>
            <a:ext cx="3340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95"/>
              </a:spcBef>
            </a:pPr>
            <a:r>
              <a:rPr sz="2800" i="0" u="none" spc="-10" dirty="0">
                <a:solidFill>
                  <a:srgbClr val="00AF50"/>
                </a:solidFill>
                <a:latin typeface="Times New Roman"/>
                <a:cs typeface="Times New Roman"/>
              </a:rPr>
              <a:t>Androgen</a:t>
            </a:r>
            <a:r>
              <a:rPr sz="2800" i="0" u="none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i="0" u="none" dirty="0">
                <a:solidFill>
                  <a:srgbClr val="00AF50"/>
                </a:solidFill>
                <a:latin typeface="Times New Roman"/>
                <a:cs typeface="Times New Roman"/>
              </a:rPr>
              <a:t>antagonist</a:t>
            </a:r>
            <a:r>
              <a:rPr sz="2800" b="0" i="0" u="none" dirty="0">
                <a:solidFill>
                  <a:srgbClr val="00AF50"/>
                </a:solidFill>
                <a:latin typeface="Times New Roman"/>
                <a:cs typeface="Times New Roman"/>
              </a:rPr>
              <a:t>•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583437"/>
            <a:ext cx="6306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indent="-124460" algn="l" rtl="0">
              <a:lnSpc>
                <a:spcPct val="100000"/>
              </a:lnSpc>
              <a:spcBef>
                <a:spcPts val="95"/>
              </a:spcBef>
              <a:buSzPct val="96428"/>
              <a:buFont typeface="Times New Roman"/>
              <a:buChar char="•"/>
              <a:tabLst>
                <a:tab pos="137795" algn="l"/>
              </a:tabLst>
            </a:pP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Estramustine phosphate(steroidal</a:t>
            </a:r>
            <a:r>
              <a:rPr sz="28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agent)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3959" y="1925883"/>
            <a:ext cx="4912917" cy="2702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6702" y="4418536"/>
            <a:ext cx="190589" cy="209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0470" y="45171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306350" y="0"/>
                </a:moveTo>
                <a:lnTo>
                  <a:pt x="0" y="0"/>
                </a:lnTo>
              </a:path>
            </a:pathLst>
          </a:custGeom>
          <a:ln w="1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7771" y="3834750"/>
            <a:ext cx="213392" cy="208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2446" y="4088875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332"/>
                </a:moveTo>
                <a:lnTo>
                  <a:pt x="0" y="0"/>
                </a:lnTo>
              </a:path>
            </a:pathLst>
          </a:custGeom>
          <a:ln w="18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2781" y="4088875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332"/>
                </a:moveTo>
                <a:lnTo>
                  <a:pt x="0" y="0"/>
                </a:lnTo>
              </a:path>
            </a:pathLst>
          </a:custGeom>
          <a:ln w="18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2842" y="4574738"/>
            <a:ext cx="207763" cy="205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0127" y="4554030"/>
            <a:ext cx="299720" cy="80645"/>
          </a:xfrm>
          <a:custGeom>
            <a:avLst/>
            <a:gdLst/>
            <a:ahLst/>
            <a:cxnLst/>
            <a:rect l="l" t="t" r="r" b="b"/>
            <a:pathLst>
              <a:path w="299719" h="80645">
                <a:moveTo>
                  <a:pt x="299199" y="0"/>
                </a:moveTo>
                <a:lnTo>
                  <a:pt x="0" y="80082"/>
                </a:lnTo>
              </a:path>
            </a:pathLst>
          </a:custGeom>
          <a:ln w="1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7476" y="4063112"/>
            <a:ext cx="444500" cy="210185"/>
          </a:xfrm>
          <a:custGeom>
            <a:avLst/>
            <a:gdLst/>
            <a:ahLst/>
            <a:cxnLst/>
            <a:rect l="l" t="t" r="r" b="b"/>
            <a:pathLst>
              <a:path w="444500" h="210185">
                <a:moveTo>
                  <a:pt x="109957" y="0"/>
                </a:moveTo>
                <a:lnTo>
                  <a:pt x="68630" y="7987"/>
                </a:lnTo>
                <a:lnTo>
                  <a:pt x="32713" y="31228"/>
                </a:lnTo>
                <a:lnTo>
                  <a:pt x="8464" y="67129"/>
                </a:lnTo>
                <a:lnTo>
                  <a:pt x="0" y="108520"/>
                </a:lnTo>
                <a:lnTo>
                  <a:pt x="849" y="121951"/>
                </a:lnTo>
                <a:lnTo>
                  <a:pt x="13559" y="160048"/>
                </a:lnTo>
                <a:lnTo>
                  <a:pt x="40316" y="189801"/>
                </a:lnTo>
                <a:lnTo>
                  <a:pt x="78856" y="206598"/>
                </a:lnTo>
                <a:lnTo>
                  <a:pt x="109215" y="209819"/>
                </a:lnTo>
                <a:lnTo>
                  <a:pt x="121063" y="209340"/>
                </a:lnTo>
                <a:lnTo>
                  <a:pt x="161042" y="197440"/>
                </a:lnTo>
                <a:lnTo>
                  <a:pt x="163309" y="195961"/>
                </a:lnTo>
                <a:lnTo>
                  <a:pt x="119160" y="195961"/>
                </a:lnTo>
                <a:lnTo>
                  <a:pt x="108134" y="195263"/>
                </a:lnTo>
                <a:lnTo>
                  <a:pt x="68909" y="170563"/>
                </a:lnTo>
                <a:lnTo>
                  <a:pt x="55059" y="127818"/>
                </a:lnTo>
                <a:lnTo>
                  <a:pt x="53357" y="102079"/>
                </a:lnTo>
                <a:lnTo>
                  <a:pt x="53940" y="88758"/>
                </a:lnTo>
                <a:lnTo>
                  <a:pt x="66846" y="44043"/>
                </a:lnTo>
                <a:lnTo>
                  <a:pt x="102140" y="15931"/>
                </a:lnTo>
                <a:lnTo>
                  <a:pt x="120195" y="13272"/>
                </a:lnTo>
                <a:lnTo>
                  <a:pt x="165731" y="13272"/>
                </a:lnTo>
                <a:lnTo>
                  <a:pt x="163803" y="12686"/>
                </a:lnTo>
                <a:lnTo>
                  <a:pt x="154718" y="9173"/>
                </a:lnTo>
                <a:lnTo>
                  <a:pt x="143084" y="5105"/>
                </a:lnTo>
                <a:lnTo>
                  <a:pt x="131744" y="2244"/>
                </a:lnTo>
                <a:lnTo>
                  <a:pt x="120702" y="555"/>
                </a:lnTo>
                <a:lnTo>
                  <a:pt x="109957" y="0"/>
                </a:lnTo>
                <a:close/>
              </a:path>
              <a:path w="444500" h="210185">
                <a:moveTo>
                  <a:pt x="187170" y="159072"/>
                </a:moveTo>
                <a:lnTo>
                  <a:pt x="153897" y="187568"/>
                </a:lnTo>
                <a:lnTo>
                  <a:pt x="119160" y="195961"/>
                </a:lnTo>
                <a:lnTo>
                  <a:pt x="163309" y="195961"/>
                </a:lnTo>
                <a:lnTo>
                  <a:pt x="169928" y="191643"/>
                </a:lnTo>
                <a:lnTo>
                  <a:pt x="178639" y="184637"/>
                </a:lnTo>
                <a:lnTo>
                  <a:pt x="187170" y="176443"/>
                </a:lnTo>
                <a:lnTo>
                  <a:pt x="187170" y="159072"/>
                </a:lnTo>
                <a:close/>
              </a:path>
              <a:path w="444500" h="210185">
                <a:moveTo>
                  <a:pt x="165731" y="13272"/>
                </a:moveTo>
                <a:lnTo>
                  <a:pt x="120195" y="13272"/>
                </a:lnTo>
                <a:lnTo>
                  <a:pt x="131155" y="14184"/>
                </a:lnTo>
                <a:lnTo>
                  <a:pt x="141528" y="16907"/>
                </a:lnTo>
                <a:lnTo>
                  <a:pt x="175467" y="45452"/>
                </a:lnTo>
                <a:lnTo>
                  <a:pt x="184806" y="69484"/>
                </a:lnTo>
                <a:lnTo>
                  <a:pt x="190570" y="69484"/>
                </a:lnTo>
                <a:lnTo>
                  <a:pt x="190570" y="14443"/>
                </a:lnTo>
                <a:lnTo>
                  <a:pt x="169586" y="14443"/>
                </a:lnTo>
                <a:lnTo>
                  <a:pt x="165731" y="13272"/>
                </a:lnTo>
                <a:close/>
              </a:path>
              <a:path w="444500" h="210185">
                <a:moveTo>
                  <a:pt x="190570" y="0"/>
                </a:moveTo>
                <a:lnTo>
                  <a:pt x="184806" y="0"/>
                </a:lnTo>
                <a:lnTo>
                  <a:pt x="184103" y="4879"/>
                </a:lnTo>
                <a:lnTo>
                  <a:pt x="182598" y="8587"/>
                </a:lnTo>
                <a:lnTo>
                  <a:pt x="177948" y="13272"/>
                </a:lnTo>
                <a:lnTo>
                  <a:pt x="175213" y="14443"/>
                </a:lnTo>
                <a:lnTo>
                  <a:pt x="190570" y="14443"/>
                </a:lnTo>
                <a:lnTo>
                  <a:pt x="190570" y="0"/>
                </a:lnTo>
                <a:close/>
              </a:path>
              <a:path w="444500" h="210185">
                <a:moveTo>
                  <a:pt x="325145" y="199865"/>
                </a:moveTo>
                <a:lnTo>
                  <a:pt x="220071" y="199865"/>
                </a:lnTo>
                <a:lnTo>
                  <a:pt x="220071" y="205330"/>
                </a:lnTo>
                <a:lnTo>
                  <a:pt x="325145" y="205330"/>
                </a:lnTo>
                <a:lnTo>
                  <a:pt x="325145" y="199865"/>
                </a:lnTo>
                <a:close/>
              </a:path>
              <a:path w="444500" h="210185">
                <a:moveTo>
                  <a:pt x="444285" y="199865"/>
                </a:moveTo>
                <a:lnTo>
                  <a:pt x="339368" y="199865"/>
                </a:lnTo>
                <a:lnTo>
                  <a:pt x="339368" y="205330"/>
                </a:lnTo>
                <a:lnTo>
                  <a:pt x="444285" y="205330"/>
                </a:lnTo>
                <a:lnTo>
                  <a:pt x="444285" y="199865"/>
                </a:lnTo>
                <a:close/>
              </a:path>
              <a:path w="444500" h="210185">
                <a:moveTo>
                  <a:pt x="312641" y="9954"/>
                </a:moveTo>
                <a:lnTo>
                  <a:pt x="232361" y="9954"/>
                </a:lnTo>
                <a:lnTo>
                  <a:pt x="236835" y="10930"/>
                </a:lnTo>
                <a:lnTo>
                  <a:pt x="243458" y="14833"/>
                </a:lnTo>
                <a:lnTo>
                  <a:pt x="245666" y="16980"/>
                </a:lnTo>
                <a:lnTo>
                  <a:pt x="246740" y="19713"/>
                </a:lnTo>
                <a:lnTo>
                  <a:pt x="247834" y="22250"/>
                </a:lnTo>
                <a:lnTo>
                  <a:pt x="248381" y="28691"/>
                </a:lnTo>
                <a:lnTo>
                  <a:pt x="248364" y="181127"/>
                </a:lnTo>
                <a:lnTo>
                  <a:pt x="247834" y="187178"/>
                </a:lnTo>
                <a:lnTo>
                  <a:pt x="246740" y="189520"/>
                </a:lnTo>
                <a:lnTo>
                  <a:pt x="245353" y="193033"/>
                </a:lnTo>
                <a:lnTo>
                  <a:pt x="243380" y="195375"/>
                </a:lnTo>
                <a:lnTo>
                  <a:pt x="240820" y="196742"/>
                </a:lnTo>
                <a:lnTo>
                  <a:pt x="237265" y="198693"/>
                </a:lnTo>
                <a:lnTo>
                  <a:pt x="232576" y="199865"/>
                </a:lnTo>
                <a:lnTo>
                  <a:pt x="312836" y="199865"/>
                </a:lnTo>
                <a:lnTo>
                  <a:pt x="308362" y="198889"/>
                </a:lnTo>
                <a:lnTo>
                  <a:pt x="301739" y="194985"/>
                </a:lnTo>
                <a:lnTo>
                  <a:pt x="299531" y="192838"/>
                </a:lnTo>
                <a:lnTo>
                  <a:pt x="298398" y="190105"/>
                </a:lnTo>
                <a:lnTo>
                  <a:pt x="297245" y="187568"/>
                </a:lnTo>
                <a:lnTo>
                  <a:pt x="296679" y="181127"/>
                </a:lnTo>
                <a:lnTo>
                  <a:pt x="296679" y="108715"/>
                </a:lnTo>
                <a:lnTo>
                  <a:pt x="415975" y="108715"/>
                </a:lnTo>
                <a:lnTo>
                  <a:pt x="415975" y="95638"/>
                </a:lnTo>
                <a:lnTo>
                  <a:pt x="296679" y="95638"/>
                </a:lnTo>
                <a:lnTo>
                  <a:pt x="296696" y="28691"/>
                </a:lnTo>
                <a:lnTo>
                  <a:pt x="297226" y="22640"/>
                </a:lnTo>
                <a:lnTo>
                  <a:pt x="298320" y="20298"/>
                </a:lnTo>
                <a:lnTo>
                  <a:pt x="299805" y="16785"/>
                </a:lnTo>
                <a:lnTo>
                  <a:pt x="301817" y="14443"/>
                </a:lnTo>
                <a:lnTo>
                  <a:pt x="304396" y="13077"/>
                </a:lnTo>
                <a:lnTo>
                  <a:pt x="307952" y="11125"/>
                </a:lnTo>
                <a:lnTo>
                  <a:pt x="312641" y="9954"/>
                </a:lnTo>
                <a:close/>
              </a:path>
              <a:path w="444500" h="210185">
                <a:moveTo>
                  <a:pt x="415975" y="108715"/>
                </a:moveTo>
                <a:lnTo>
                  <a:pt x="367659" y="108715"/>
                </a:lnTo>
                <a:lnTo>
                  <a:pt x="367642" y="181127"/>
                </a:lnTo>
                <a:lnTo>
                  <a:pt x="367131" y="187178"/>
                </a:lnTo>
                <a:lnTo>
                  <a:pt x="366037" y="189520"/>
                </a:lnTo>
                <a:lnTo>
                  <a:pt x="364552" y="193033"/>
                </a:lnTo>
                <a:lnTo>
                  <a:pt x="362540" y="195375"/>
                </a:lnTo>
                <a:lnTo>
                  <a:pt x="359961" y="196742"/>
                </a:lnTo>
                <a:lnTo>
                  <a:pt x="356503" y="198693"/>
                </a:lnTo>
                <a:lnTo>
                  <a:pt x="351814" y="199865"/>
                </a:lnTo>
                <a:lnTo>
                  <a:pt x="432133" y="199865"/>
                </a:lnTo>
                <a:lnTo>
                  <a:pt x="427639" y="198889"/>
                </a:lnTo>
                <a:lnTo>
                  <a:pt x="420918" y="194985"/>
                </a:lnTo>
                <a:lnTo>
                  <a:pt x="418691" y="192838"/>
                </a:lnTo>
                <a:lnTo>
                  <a:pt x="417617" y="190105"/>
                </a:lnTo>
                <a:lnTo>
                  <a:pt x="416522" y="187568"/>
                </a:lnTo>
                <a:lnTo>
                  <a:pt x="415975" y="181127"/>
                </a:lnTo>
                <a:lnTo>
                  <a:pt x="415975" y="108715"/>
                </a:lnTo>
                <a:close/>
              </a:path>
              <a:path w="444500" h="210185">
                <a:moveTo>
                  <a:pt x="431840" y="9954"/>
                </a:moveTo>
                <a:lnTo>
                  <a:pt x="351521" y="9954"/>
                </a:lnTo>
                <a:lnTo>
                  <a:pt x="356014" y="10930"/>
                </a:lnTo>
                <a:lnTo>
                  <a:pt x="362735" y="14833"/>
                </a:lnTo>
                <a:lnTo>
                  <a:pt x="364943" y="16980"/>
                </a:lnTo>
                <a:lnTo>
                  <a:pt x="366037" y="19713"/>
                </a:lnTo>
                <a:lnTo>
                  <a:pt x="367131" y="22250"/>
                </a:lnTo>
                <a:lnTo>
                  <a:pt x="367659" y="28691"/>
                </a:lnTo>
                <a:lnTo>
                  <a:pt x="367659" y="95638"/>
                </a:lnTo>
                <a:lnTo>
                  <a:pt x="415975" y="95638"/>
                </a:lnTo>
                <a:lnTo>
                  <a:pt x="415992" y="28691"/>
                </a:lnTo>
                <a:lnTo>
                  <a:pt x="416522" y="22640"/>
                </a:lnTo>
                <a:lnTo>
                  <a:pt x="417617" y="20298"/>
                </a:lnTo>
                <a:lnTo>
                  <a:pt x="419082" y="16785"/>
                </a:lnTo>
                <a:lnTo>
                  <a:pt x="421114" y="14443"/>
                </a:lnTo>
                <a:lnTo>
                  <a:pt x="423693" y="13077"/>
                </a:lnTo>
                <a:lnTo>
                  <a:pt x="427151" y="11125"/>
                </a:lnTo>
                <a:lnTo>
                  <a:pt x="431840" y="9954"/>
                </a:lnTo>
                <a:close/>
              </a:path>
              <a:path w="444500" h="210185">
                <a:moveTo>
                  <a:pt x="325145" y="4489"/>
                </a:moveTo>
                <a:lnTo>
                  <a:pt x="220071" y="4489"/>
                </a:lnTo>
                <a:lnTo>
                  <a:pt x="220071" y="9954"/>
                </a:lnTo>
                <a:lnTo>
                  <a:pt x="325145" y="9954"/>
                </a:lnTo>
                <a:lnTo>
                  <a:pt x="325145" y="4489"/>
                </a:lnTo>
                <a:close/>
              </a:path>
              <a:path w="444500" h="210185">
                <a:moveTo>
                  <a:pt x="444285" y="4489"/>
                </a:moveTo>
                <a:lnTo>
                  <a:pt x="339368" y="4489"/>
                </a:lnTo>
                <a:lnTo>
                  <a:pt x="339368" y="9954"/>
                </a:lnTo>
                <a:lnTo>
                  <a:pt x="444285" y="9954"/>
                </a:lnTo>
                <a:lnTo>
                  <a:pt x="444285" y="4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0049" y="4184709"/>
            <a:ext cx="97141" cy="153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7111" y="4332266"/>
            <a:ext cx="109855" cy="189865"/>
          </a:xfrm>
          <a:custGeom>
            <a:avLst/>
            <a:gdLst/>
            <a:ahLst/>
            <a:cxnLst/>
            <a:rect l="l" t="t" r="r" b="b"/>
            <a:pathLst>
              <a:path w="109855" h="189864">
                <a:moveTo>
                  <a:pt x="109313" y="189325"/>
                </a:moveTo>
                <a:lnTo>
                  <a:pt x="0" y="0"/>
                </a:lnTo>
              </a:path>
            </a:pathLst>
          </a:custGeom>
          <a:ln w="18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8850" y="5135727"/>
            <a:ext cx="444500" cy="210185"/>
          </a:xfrm>
          <a:custGeom>
            <a:avLst/>
            <a:gdLst/>
            <a:ahLst/>
            <a:cxnLst/>
            <a:rect l="l" t="t" r="r" b="b"/>
            <a:pathLst>
              <a:path w="444500" h="210185">
                <a:moveTo>
                  <a:pt x="109957" y="0"/>
                </a:moveTo>
                <a:lnTo>
                  <a:pt x="68621" y="8003"/>
                </a:lnTo>
                <a:lnTo>
                  <a:pt x="32713" y="31324"/>
                </a:lnTo>
                <a:lnTo>
                  <a:pt x="8456" y="67258"/>
                </a:lnTo>
                <a:lnTo>
                  <a:pt x="0" y="108676"/>
                </a:lnTo>
                <a:lnTo>
                  <a:pt x="846" y="122099"/>
                </a:lnTo>
                <a:lnTo>
                  <a:pt x="13559" y="160048"/>
                </a:lnTo>
                <a:lnTo>
                  <a:pt x="40314" y="189910"/>
                </a:lnTo>
                <a:lnTo>
                  <a:pt x="78849" y="206715"/>
                </a:lnTo>
                <a:lnTo>
                  <a:pt x="109215" y="209936"/>
                </a:lnTo>
                <a:lnTo>
                  <a:pt x="121054" y="209441"/>
                </a:lnTo>
                <a:lnTo>
                  <a:pt x="161030" y="197449"/>
                </a:lnTo>
                <a:lnTo>
                  <a:pt x="163228" y="196019"/>
                </a:lnTo>
                <a:lnTo>
                  <a:pt x="119140" y="196019"/>
                </a:lnTo>
                <a:lnTo>
                  <a:pt x="108117" y="195313"/>
                </a:lnTo>
                <a:lnTo>
                  <a:pt x="68904" y="170665"/>
                </a:lnTo>
                <a:lnTo>
                  <a:pt x="55047" y="127901"/>
                </a:lnTo>
                <a:lnTo>
                  <a:pt x="53337" y="102157"/>
                </a:lnTo>
                <a:lnTo>
                  <a:pt x="53923" y="88782"/>
                </a:lnTo>
                <a:lnTo>
                  <a:pt x="66838" y="44103"/>
                </a:lnTo>
                <a:lnTo>
                  <a:pt x="102137" y="16036"/>
                </a:lnTo>
                <a:lnTo>
                  <a:pt x="120176" y="13330"/>
                </a:lnTo>
                <a:lnTo>
                  <a:pt x="165703" y="13330"/>
                </a:lnTo>
                <a:lnTo>
                  <a:pt x="163803" y="12745"/>
                </a:lnTo>
                <a:lnTo>
                  <a:pt x="154699" y="9193"/>
                </a:lnTo>
                <a:lnTo>
                  <a:pt x="143067" y="5171"/>
                </a:lnTo>
                <a:lnTo>
                  <a:pt x="131734" y="2298"/>
                </a:lnTo>
                <a:lnTo>
                  <a:pt x="120698" y="574"/>
                </a:lnTo>
                <a:lnTo>
                  <a:pt x="109957" y="0"/>
                </a:lnTo>
                <a:close/>
              </a:path>
              <a:path w="444500" h="210185">
                <a:moveTo>
                  <a:pt x="187151" y="159150"/>
                </a:moveTo>
                <a:lnTo>
                  <a:pt x="153897" y="187724"/>
                </a:lnTo>
                <a:lnTo>
                  <a:pt x="119140" y="196019"/>
                </a:lnTo>
                <a:lnTo>
                  <a:pt x="163228" y="196019"/>
                </a:lnTo>
                <a:lnTo>
                  <a:pt x="169916" y="191669"/>
                </a:lnTo>
                <a:lnTo>
                  <a:pt x="178622" y="184679"/>
                </a:lnTo>
                <a:lnTo>
                  <a:pt x="187151" y="176482"/>
                </a:lnTo>
                <a:lnTo>
                  <a:pt x="187151" y="159150"/>
                </a:lnTo>
                <a:close/>
              </a:path>
              <a:path w="444500" h="210185">
                <a:moveTo>
                  <a:pt x="165703" y="13330"/>
                </a:moveTo>
                <a:lnTo>
                  <a:pt x="120176" y="13330"/>
                </a:lnTo>
                <a:lnTo>
                  <a:pt x="131144" y="14238"/>
                </a:lnTo>
                <a:lnTo>
                  <a:pt x="141515" y="16958"/>
                </a:lnTo>
                <a:lnTo>
                  <a:pt x="175455" y="45530"/>
                </a:lnTo>
                <a:lnTo>
                  <a:pt x="184786" y="69581"/>
                </a:lnTo>
                <a:lnTo>
                  <a:pt x="190570" y="69581"/>
                </a:lnTo>
                <a:lnTo>
                  <a:pt x="190570" y="14521"/>
                </a:lnTo>
                <a:lnTo>
                  <a:pt x="169567" y="14521"/>
                </a:lnTo>
                <a:lnTo>
                  <a:pt x="165703" y="13330"/>
                </a:lnTo>
                <a:close/>
              </a:path>
              <a:path w="444500" h="210185">
                <a:moveTo>
                  <a:pt x="190570" y="0"/>
                </a:moveTo>
                <a:lnTo>
                  <a:pt x="184786" y="0"/>
                </a:lnTo>
                <a:lnTo>
                  <a:pt x="184103" y="5035"/>
                </a:lnTo>
                <a:lnTo>
                  <a:pt x="182598" y="8724"/>
                </a:lnTo>
                <a:lnTo>
                  <a:pt x="177948" y="13350"/>
                </a:lnTo>
                <a:lnTo>
                  <a:pt x="175213" y="14521"/>
                </a:lnTo>
                <a:lnTo>
                  <a:pt x="190570" y="14521"/>
                </a:lnTo>
                <a:lnTo>
                  <a:pt x="190570" y="0"/>
                </a:lnTo>
                <a:close/>
              </a:path>
              <a:path w="444500" h="210185">
                <a:moveTo>
                  <a:pt x="325125" y="199865"/>
                </a:moveTo>
                <a:lnTo>
                  <a:pt x="220052" y="199865"/>
                </a:lnTo>
                <a:lnTo>
                  <a:pt x="220052" y="205349"/>
                </a:lnTo>
                <a:lnTo>
                  <a:pt x="325125" y="205349"/>
                </a:lnTo>
                <a:lnTo>
                  <a:pt x="325125" y="199865"/>
                </a:lnTo>
                <a:close/>
              </a:path>
              <a:path w="444500" h="210185">
                <a:moveTo>
                  <a:pt x="444266" y="199865"/>
                </a:moveTo>
                <a:lnTo>
                  <a:pt x="339349" y="199865"/>
                </a:lnTo>
                <a:lnTo>
                  <a:pt x="339349" y="205349"/>
                </a:lnTo>
                <a:lnTo>
                  <a:pt x="444266" y="205349"/>
                </a:lnTo>
                <a:lnTo>
                  <a:pt x="444266" y="199865"/>
                </a:lnTo>
                <a:close/>
              </a:path>
              <a:path w="444500" h="210185">
                <a:moveTo>
                  <a:pt x="312621" y="10071"/>
                </a:moveTo>
                <a:lnTo>
                  <a:pt x="232361" y="10071"/>
                </a:lnTo>
                <a:lnTo>
                  <a:pt x="236835" y="11047"/>
                </a:lnTo>
                <a:lnTo>
                  <a:pt x="243438" y="14892"/>
                </a:lnTo>
                <a:lnTo>
                  <a:pt x="245646" y="17136"/>
                </a:lnTo>
                <a:lnTo>
                  <a:pt x="246740" y="19693"/>
                </a:lnTo>
                <a:lnTo>
                  <a:pt x="247815" y="22270"/>
                </a:lnTo>
                <a:lnTo>
                  <a:pt x="248362" y="28672"/>
                </a:lnTo>
                <a:lnTo>
                  <a:pt x="248345" y="181264"/>
                </a:lnTo>
                <a:lnTo>
                  <a:pt x="247815" y="187275"/>
                </a:lnTo>
                <a:lnTo>
                  <a:pt x="246740" y="189657"/>
                </a:lnTo>
                <a:lnTo>
                  <a:pt x="245353" y="193014"/>
                </a:lnTo>
                <a:lnTo>
                  <a:pt x="243380" y="195375"/>
                </a:lnTo>
                <a:lnTo>
                  <a:pt x="240801" y="196761"/>
                </a:lnTo>
                <a:lnTo>
                  <a:pt x="237245" y="198830"/>
                </a:lnTo>
                <a:lnTo>
                  <a:pt x="232556" y="199865"/>
                </a:lnTo>
                <a:lnTo>
                  <a:pt x="312817" y="199865"/>
                </a:lnTo>
                <a:lnTo>
                  <a:pt x="308362" y="198908"/>
                </a:lnTo>
                <a:lnTo>
                  <a:pt x="301739" y="195063"/>
                </a:lnTo>
                <a:lnTo>
                  <a:pt x="299511" y="192818"/>
                </a:lnTo>
                <a:lnTo>
                  <a:pt x="297245" y="187685"/>
                </a:lnTo>
                <a:lnTo>
                  <a:pt x="296679" y="181264"/>
                </a:lnTo>
                <a:lnTo>
                  <a:pt x="296679" y="108813"/>
                </a:lnTo>
                <a:lnTo>
                  <a:pt x="415975" y="108813"/>
                </a:lnTo>
                <a:lnTo>
                  <a:pt x="415975" y="95794"/>
                </a:lnTo>
                <a:lnTo>
                  <a:pt x="296679" y="95794"/>
                </a:lnTo>
                <a:lnTo>
                  <a:pt x="296697" y="28672"/>
                </a:lnTo>
                <a:lnTo>
                  <a:pt x="297226" y="22660"/>
                </a:lnTo>
                <a:lnTo>
                  <a:pt x="298300" y="20298"/>
                </a:lnTo>
                <a:lnTo>
                  <a:pt x="299785" y="16941"/>
                </a:lnTo>
                <a:lnTo>
                  <a:pt x="301817" y="14560"/>
                </a:lnTo>
                <a:lnTo>
                  <a:pt x="304376" y="13194"/>
                </a:lnTo>
                <a:lnTo>
                  <a:pt x="307932" y="11105"/>
                </a:lnTo>
                <a:lnTo>
                  <a:pt x="312621" y="10071"/>
                </a:lnTo>
                <a:close/>
              </a:path>
              <a:path w="444500" h="210185">
                <a:moveTo>
                  <a:pt x="415975" y="108813"/>
                </a:moveTo>
                <a:lnTo>
                  <a:pt x="367659" y="108813"/>
                </a:lnTo>
                <a:lnTo>
                  <a:pt x="367642" y="181264"/>
                </a:lnTo>
                <a:lnTo>
                  <a:pt x="367112" y="187275"/>
                </a:lnTo>
                <a:lnTo>
                  <a:pt x="366018" y="189657"/>
                </a:lnTo>
                <a:lnTo>
                  <a:pt x="364552" y="193014"/>
                </a:lnTo>
                <a:lnTo>
                  <a:pt x="362520" y="195375"/>
                </a:lnTo>
                <a:lnTo>
                  <a:pt x="359941" y="196761"/>
                </a:lnTo>
                <a:lnTo>
                  <a:pt x="356503" y="198830"/>
                </a:lnTo>
                <a:lnTo>
                  <a:pt x="351794" y="199865"/>
                </a:lnTo>
                <a:lnTo>
                  <a:pt x="432113" y="199865"/>
                </a:lnTo>
                <a:lnTo>
                  <a:pt x="427620" y="198908"/>
                </a:lnTo>
                <a:lnTo>
                  <a:pt x="420899" y="195063"/>
                </a:lnTo>
                <a:lnTo>
                  <a:pt x="418691" y="192818"/>
                </a:lnTo>
                <a:lnTo>
                  <a:pt x="416503" y="187685"/>
                </a:lnTo>
                <a:lnTo>
                  <a:pt x="415975" y="181264"/>
                </a:lnTo>
                <a:lnTo>
                  <a:pt x="415975" y="108813"/>
                </a:lnTo>
                <a:close/>
              </a:path>
              <a:path w="444500" h="210185">
                <a:moveTo>
                  <a:pt x="431820" y="10071"/>
                </a:moveTo>
                <a:lnTo>
                  <a:pt x="351501" y="10071"/>
                </a:lnTo>
                <a:lnTo>
                  <a:pt x="355995" y="11047"/>
                </a:lnTo>
                <a:lnTo>
                  <a:pt x="362716" y="14892"/>
                </a:lnTo>
                <a:lnTo>
                  <a:pt x="364943" y="17136"/>
                </a:lnTo>
                <a:lnTo>
                  <a:pt x="367112" y="22270"/>
                </a:lnTo>
                <a:lnTo>
                  <a:pt x="367659" y="28672"/>
                </a:lnTo>
                <a:lnTo>
                  <a:pt x="367659" y="95794"/>
                </a:lnTo>
                <a:lnTo>
                  <a:pt x="415975" y="95794"/>
                </a:lnTo>
                <a:lnTo>
                  <a:pt x="415994" y="28672"/>
                </a:lnTo>
                <a:lnTo>
                  <a:pt x="416503" y="22660"/>
                </a:lnTo>
                <a:lnTo>
                  <a:pt x="417597" y="20298"/>
                </a:lnTo>
                <a:lnTo>
                  <a:pt x="419082" y="16941"/>
                </a:lnTo>
                <a:lnTo>
                  <a:pt x="421114" y="14560"/>
                </a:lnTo>
                <a:lnTo>
                  <a:pt x="423673" y="13194"/>
                </a:lnTo>
                <a:lnTo>
                  <a:pt x="427131" y="11105"/>
                </a:lnTo>
                <a:lnTo>
                  <a:pt x="431820" y="10071"/>
                </a:lnTo>
                <a:close/>
              </a:path>
              <a:path w="444500" h="210185">
                <a:moveTo>
                  <a:pt x="325125" y="4606"/>
                </a:moveTo>
                <a:lnTo>
                  <a:pt x="220052" y="4606"/>
                </a:lnTo>
                <a:lnTo>
                  <a:pt x="220052" y="10071"/>
                </a:lnTo>
                <a:lnTo>
                  <a:pt x="325125" y="10071"/>
                </a:lnTo>
                <a:lnTo>
                  <a:pt x="325125" y="4606"/>
                </a:lnTo>
                <a:close/>
              </a:path>
              <a:path w="444500" h="210185">
                <a:moveTo>
                  <a:pt x="444266" y="4606"/>
                </a:moveTo>
                <a:lnTo>
                  <a:pt x="339349" y="4606"/>
                </a:lnTo>
                <a:lnTo>
                  <a:pt x="339349" y="10071"/>
                </a:lnTo>
                <a:lnTo>
                  <a:pt x="444266" y="10071"/>
                </a:lnTo>
                <a:lnTo>
                  <a:pt x="444266" y="46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01404" y="5257461"/>
            <a:ext cx="97141" cy="153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75672" y="4833119"/>
            <a:ext cx="71755" cy="267335"/>
          </a:xfrm>
          <a:custGeom>
            <a:avLst/>
            <a:gdLst/>
            <a:ahLst/>
            <a:cxnLst/>
            <a:rect l="l" t="t" r="r" b="b"/>
            <a:pathLst>
              <a:path w="71755" h="267335">
                <a:moveTo>
                  <a:pt x="71624" y="0"/>
                </a:moveTo>
                <a:lnTo>
                  <a:pt x="0" y="266968"/>
                </a:lnTo>
              </a:path>
            </a:pathLst>
          </a:custGeom>
          <a:ln w="18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158" y="4067601"/>
            <a:ext cx="339577" cy="270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1268" y="4063112"/>
            <a:ext cx="190570" cy="209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6247" y="4161483"/>
            <a:ext cx="313690" cy="0"/>
          </a:xfrm>
          <a:custGeom>
            <a:avLst/>
            <a:gdLst/>
            <a:ahLst/>
            <a:cxnLst/>
            <a:rect l="l" t="t" r="r" b="b"/>
            <a:pathLst>
              <a:path w="313689">
                <a:moveTo>
                  <a:pt x="313383" y="0"/>
                </a:moveTo>
                <a:lnTo>
                  <a:pt x="0" y="0"/>
                </a:lnTo>
              </a:path>
            </a:pathLst>
          </a:custGeom>
          <a:ln w="1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7074" y="4832748"/>
            <a:ext cx="339583" cy="2708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2721" y="5141426"/>
            <a:ext cx="190570" cy="209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5245" y="5234156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177401" y="0"/>
                </a:moveTo>
                <a:lnTo>
                  <a:pt x="0" y="0"/>
                </a:lnTo>
              </a:path>
            </a:pathLst>
          </a:custGeom>
          <a:ln w="1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1866" y="5549783"/>
            <a:ext cx="295275" cy="210185"/>
          </a:xfrm>
          <a:custGeom>
            <a:avLst/>
            <a:gdLst/>
            <a:ahLst/>
            <a:cxnLst/>
            <a:rect l="l" t="t" r="r" b="b"/>
            <a:pathLst>
              <a:path w="295275" h="210185">
                <a:moveTo>
                  <a:pt x="109957" y="0"/>
                </a:moveTo>
                <a:lnTo>
                  <a:pt x="68626" y="7987"/>
                </a:lnTo>
                <a:lnTo>
                  <a:pt x="32712" y="31304"/>
                </a:lnTo>
                <a:lnTo>
                  <a:pt x="8460" y="67247"/>
                </a:lnTo>
                <a:lnTo>
                  <a:pt x="0" y="108657"/>
                </a:lnTo>
                <a:lnTo>
                  <a:pt x="847" y="122080"/>
                </a:lnTo>
                <a:lnTo>
                  <a:pt x="13559" y="160028"/>
                </a:lnTo>
                <a:lnTo>
                  <a:pt x="40316" y="189891"/>
                </a:lnTo>
                <a:lnTo>
                  <a:pt x="78856" y="206696"/>
                </a:lnTo>
                <a:lnTo>
                  <a:pt x="109217" y="209916"/>
                </a:lnTo>
                <a:lnTo>
                  <a:pt x="121058" y="209422"/>
                </a:lnTo>
                <a:lnTo>
                  <a:pt x="161034" y="197432"/>
                </a:lnTo>
                <a:lnTo>
                  <a:pt x="163239" y="196000"/>
                </a:lnTo>
                <a:lnTo>
                  <a:pt x="119146" y="196000"/>
                </a:lnTo>
                <a:lnTo>
                  <a:pt x="108123" y="195293"/>
                </a:lnTo>
                <a:lnTo>
                  <a:pt x="68908" y="170653"/>
                </a:lnTo>
                <a:lnTo>
                  <a:pt x="55053" y="127889"/>
                </a:lnTo>
                <a:lnTo>
                  <a:pt x="53349" y="102138"/>
                </a:lnTo>
                <a:lnTo>
                  <a:pt x="53932" y="88762"/>
                </a:lnTo>
                <a:lnTo>
                  <a:pt x="66843" y="44083"/>
                </a:lnTo>
                <a:lnTo>
                  <a:pt x="102141" y="16017"/>
                </a:lnTo>
                <a:lnTo>
                  <a:pt x="120183" y="13311"/>
                </a:lnTo>
                <a:lnTo>
                  <a:pt x="165707" y="13311"/>
                </a:lnTo>
                <a:lnTo>
                  <a:pt x="163807" y="12725"/>
                </a:lnTo>
                <a:lnTo>
                  <a:pt x="154702" y="9173"/>
                </a:lnTo>
                <a:lnTo>
                  <a:pt x="143075" y="5154"/>
                </a:lnTo>
                <a:lnTo>
                  <a:pt x="131741" y="2288"/>
                </a:lnTo>
                <a:lnTo>
                  <a:pt x="120701" y="571"/>
                </a:lnTo>
                <a:lnTo>
                  <a:pt x="109957" y="0"/>
                </a:lnTo>
                <a:close/>
              </a:path>
              <a:path w="295275" h="210185">
                <a:moveTo>
                  <a:pt x="187174" y="159130"/>
                </a:moveTo>
                <a:lnTo>
                  <a:pt x="153901" y="187705"/>
                </a:lnTo>
                <a:lnTo>
                  <a:pt x="119146" y="196000"/>
                </a:lnTo>
                <a:lnTo>
                  <a:pt x="163239" y="196000"/>
                </a:lnTo>
                <a:lnTo>
                  <a:pt x="169922" y="191657"/>
                </a:lnTo>
                <a:lnTo>
                  <a:pt x="178634" y="184667"/>
                </a:lnTo>
                <a:lnTo>
                  <a:pt x="187174" y="176462"/>
                </a:lnTo>
                <a:lnTo>
                  <a:pt x="187174" y="159130"/>
                </a:lnTo>
                <a:close/>
              </a:path>
              <a:path w="295275" h="210185">
                <a:moveTo>
                  <a:pt x="165707" y="13311"/>
                </a:moveTo>
                <a:lnTo>
                  <a:pt x="120183" y="13311"/>
                </a:lnTo>
                <a:lnTo>
                  <a:pt x="131148" y="14218"/>
                </a:lnTo>
                <a:lnTo>
                  <a:pt x="141518" y="16941"/>
                </a:lnTo>
                <a:lnTo>
                  <a:pt x="175459" y="45516"/>
                </a:lnTo>
                <a:lnTo>
                  <a:pt x="184790" y="69581"/>
                </a:lnTo>
                <a:lnTo>
                  <a:pt x="190574" y="69581"/>
                </a:lnTo>
                <a:lnTo>
                  <a:pt x="190574" y="14501"/>
                </a:lnTo>
                <a:lnTo>
                  <a:pt x="169571" y="14501"/>
                </a:lnTo>
                <a:lnTo>
                  <a:pt x="165707" y="13311"/>
                </a:lnTo>
                <a:close/>
              </a:path>
              <a:path w="295275" h="210185">
                <a:moveTo>
                  <a:pt x="190574" y="0"/>
                </a:moveTo>
                <a:lnTo>
                  <a:pt x="184790" y="0"/>
                </a:lnTo>
                <a:lnTo>
                  <a:pt x="184107" y="5035"/>
                </a:lnTo>
                <a:lnTo>
                  <a:pt x="182602" y="8705"/>
                </a:lnTo>
                <a:lnTo>
                  <a:pt x="177952" y="13350"/>
                </a:lnTo>
                <a:lnTo>
                  <a:pt x="175217" y="14501"/>
                </a:lnTo>
                <a:lnTo>
                  <a:pt x="190574" y="14501"/>
                </a:lnTo>
                <a:lnTo>
                  <a:pt x="190574" y="0"/>
                </a:lnTo>
                <a:close/>
              </a:path>
              <a:path w="295275" h="210185">
                <a:moveTo>
                  <a:pt x="278161" y="4586"/>
                </a:moveTo>
                <a:lnTo>
                  <a:pt x="220056" y="4586"/>
                </a:lnTo>
                <a:lnTo>
                  <a:pt x="220056" y="10051"/>
                </a:lnTo>
                <a:lnTo>
                  <a:pt x="226581" y="10461"/>
                </a:lnTo>
                <a:lnTo>
                  <a:pt x="230977" y="12003"/>
                </a:lnTo>
                <a:lnTo>
                  <a:pt x="235530" y="17429"/>
                </a:lnTo>
                <a:lnTo>
                  <a:pt x="236663" y="23636"/>
                </a:lnTo>
                <a:lnTo>
                  <a:pt x="236663" y="186378"/>
                </a:lnTo>
                <a:lnTo>
                  <a:pt x="235666" y="192409"/>
                </a:lnTo>
                <a:lnTo>
                  <a:pt x="230743" y="198030"/>
                </a:lnTo>
                <a:lnTo>
                  <a:pt x="226191" y="199806"/>
                </a:lnTo>
                <a:lnTo>
                  <a:pt x="220056" y="200001"/>
                </a:lnTo>
                <a:lnTo>
                  <a:pt x="220056" y="205330"/>
                </a:lnTo>
                <a:lnTo>
                  <a:pt x="294905" y="205330"/>
                </a:lnTo>
                <a:lnTo>
                  <a:pt x="294905" y="200001"/>
                </a:lnTo>
                <a:lnTo>
                  <a:pt x="288281" y="199611"/>
                </a:lnTo>
                <a:lnTo>
                  <a:pt x="283827" y="198049"/>
                </a:lnTo>
                <a:lnTo>
                  <a:pt x="279294" y="192623"/>
                </a:lnTo>
                <a:lnTo>
                  <a:pt x="278161" y="186378"/>
                </a:lnTo>
                <a:lnTo>
                  <a:pt x="278161" y="4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1200" y="5343868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4" h="222885">
                <a:moveTo>
                  <a:pt x="222572" y="0"/>
                </a:moveTo>
                <a:lnTo>
                  <a:pt x="0" y="222349"/>
                </a:lnTo>
              </a:path>
            </a:pathLst>
          </a:custGeom>
          <a:ln w="18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3257" y="3497478"/>
            <a:ext cx="295275" cy="210185"/>
          </a:xfrm>
          <a:custGeom>
            <a:avLst/>
            <a:gdLst/>
            <a:ahLst/>
            <a:cxnLst/>
            <a:rect l="l" t="t" r="r" b="b"/>
            <a:pathLst>
              <a:path w="295275" h="210185">
                <a:moveTo>
                  <a:pt x="109957" y="0"/>
                </a:moveTo>
                <a:lnTo>
                  <a:pt x="68621" y="7987"/>
                </a:lnTo>
                <a:lnTo>
                  <a:pt x="32713" y="31326"/>
                </a:lnTo>
                <a:lnTo>
                  <a:pt x="8460" y="67325"/>
                </a:lnTo>
                <a:lnTo>
                  <a:pt x="0" y="108715"/>
                </a:lnTo>
                <a:lnTo>
                  <a:pt x="847" y="122116"/>
                </a:lnTo>
                <a:lnTo>
                  <a:pt x="13559" y="160048"/>
                </a:lnTo>
                <a:lnTo>
                  <a:pt x="40316" y="189801"/>
                </a:lnTo>
                <a:lnTo>
                  <a:pt x="78856" y="206598"/>
                </a:lnTo>
                <a:lnTo>
                  <a:pt x="109215" y="209819"/>
                </a:lnTo>
                <a:lnTo>
                  <a:pt x="121054" y="209340"/>
                </a:lnTo>
                <a:lnTo>
                  <a:pt x="161031" y="197440"/>
                </a:lnTo>
                <a:lnTo>
                  <a:pt x="163298" y="195961"/>
                </a:lnTo>
                <a:lnTo>
                  <a:pt x="119140" y="195961"/>
                </a:lnTo>
                <a:lnTo>
                  <a:pt x="108117" y="195263"/>
                </a:lnTo>
                <a:lnTo>
                  <a:pt x="68906" y="170587"/>
                </a:lnTo>
                <a:lnTo>
                  <a:pt x="55057" y="127843"/>
                </a:lnTo>
                <a:lnTo>
                  <a:pt x="53357" y="102079"/>
                </a:lnTo>
                <a:lnTo>
                  <a:pt x="53939" y="88758"/>
                </a:lnTo>
                <a:lnTo>
                  <a:pt x="66838" y="44046"/>
                </a:lnTo>
                <a:lnTo>
                  <a:pt x="102137" y="16029"/>
                </a:lnTo>
                <a:lnTo>
                  <a:pt x="120176" y="13272"/>
                </a:lnTo>
                <a:lnTo>
                  <a:pt x="165731" y="13272"/>
                </a:lnTo>
                <a:lnTo>
                  <a:pt x="163803" y="12686"/>
                </a:lnTo>
                <a:lnTo>
                  <a:pt x="154718" y="9173"/>
                </a:lnTo>
                <a:lnTo>
                  <a:pt x="143084" y="5187"/>
                </a:lnTo>
                <a:lnTo>
                  <a:pt x="131744" y="2317"/>
                </a:lnTo>
                <a:lnTo>
                  <a:pt x="120702" y="582"/>
                </a:lnTo>
                <a:lnTo>
                  <a:pt x="109957" y="0"/>
                </a:lnTo>
                <a:close/>
              </a:path>
              <a:path w="295275" h="210185">
                <a:moveTo>
                  <a:pt x="187170" y="159072"/>
                </a:moveTo>
                <a:lnTo>
                  <a:pt x="153897" y="187763"/>
                </a:lnTo>
                <a:lnTo>
                  <a:pt x="119140" y="195961"/>
                </a:lnTo>
                <a:lnTo>
                  <a:pt x="163298" y="195961"/>
                </a:lnTo>
                <a:lnTo>
                  <a:pt x="169918" y="191643"/>
                </a:lnTo>
                <a:lnTo>
                  <a:pt x="178630" y="184637"/>
                </a:lnTo>
                <a:lnTo>
                  <a:pt x="187170" y="176443"/>
                </a:lnTo>
                <a:lnTo>
                  <a:pt x="187170" y="159072"/>
                </a:lnTo>
                <a:close/>
              </a:path>
              <a:path w="295275" h="210185">
                <a:moveTo>
                  <a:pt x="165731" y="13272"/>
                </a:moveTo>
                <a:lnTo>
                  <a:pt x="120176" y="13272"/>
                </a:lnTo>
                <a:lnTo>
                  <a:pt x="131147" y="14187"/>
                </a:lnTo>
                <a:lnTo>
                  <a:pt x="141523" y="16931"/>
                </a:lnTo>
                <a:lnTo>
                  <a:pt x="175455" y="45477"/>
                </a:lnTo>
                <a:lnTo>
                  <a:pt x="184786" y="69484"/>
                </a:lnTo>
                <a:lnTo>
                  <a:pt x="190570" y="69484"/>
                </a:lnTo>
                <a:lnTo>
                  <a:pt x="190570" y="14443"/>
                </a:lnTo>
                <a:lnTo>
                  <a:pt x="169586" y="14443"/>
                </a:lnTo>
                <a:lnTo>
                  <a:pt x="165731" y="13272"/>
                </a:lnTo>
                <a:close/>
              </a:path>
              <a:path w="295275" h="210185">
                <a:moveTo>
                  <a:pt x="190570" y="0"/>
                </a:moveTo>
                <a:lnTo>
                  <a:pt x="184786" y="0"/>
                </a:lnTo>
                <a:lnTo>
                  <a:pt x="184103" y="5074"/>
                </a:lnTo>
                <a:lnTo>
                  <a:pt x="182598" y="8783"/>
                </a:lnTo>
                <a:lnTo>
                  <a:pt x="180273" y="10930"/>
                </a:lnTo>
                <a:lnTo>
                  <a:pt x="177948" y="13272"/>
                </a:lnTo>
                <a:lnTo>
                  <a:pt x="175213" y="14443"/>
                </a:lnTo>
                <a:lnTo>
                  <a:pt x="190570" y="14443"/>
                </a:lnTo>
                <a:lnTo>
                  <a:pt x="190570" y="0"/>
                </a:lnTo>
                <a:close/>
              </a:path>
              <a:path w="295275" h="210185">
                <a:moveTo>
                  <a:pt x="278157" y="4489"/>
                </a:moveTo>
                <a:lnTo>
                  <a:pt x="220071" y="4489"/>
                </a:lnTo>
                <a:lnTo>
                  <a:pt x="220071" y="9954"/>
                </a:lnTo>
                <a:lnTo>
                  <a:pt x="226577" y="10539"/>
                </a:lnTo>
                <a:lnTo>
                  <a:pt x="230973" y="11906"/>
                </a:lnTo>
                <a:lnTo>
                  <a:pt x="235526" y="17371"/>
                </a:lnTo>
                <a:lnTo>
                  <a:pt x="236659" y="23616"/>
                </a:lnTo>
                <a:lnTo>
                  <a:pt x="236659" y="186397"/>
                </a:lnTo>
                <a:lnTo>
                  <a:pt x="235682" y="192448"/>
                </a:lnTo>
                <a:lnTo>
                  <a:pt x="233689" y="194595"/>
                </a:lnTo>
                <a:lnTo>
                  <a:pt x="230739" y="198108"/>
                </a:lnTo>
                <a:lnTo>
                  <a:pt x="226187" y="199865"/>
                </a:lnTo>
                <a:lnTo>
                  <a:pt x="220071" y="200060"/>
                </a:lnTo>
                <a:lnTo>
                  <a:pt x="220071" y="205330"/>
                </a:lnTo>
                <a:lnTo>
                  <a:pt x="294901" y="205330"/>
                </a:lnTo>
                <a:lnTo>
                  <a:pt x="294901" y="200060"/>
                </a:lnTo>
                <a:lnTo>
                  <a:pt x="288277" y="199669"/>
                </a:lnTo>
                <a:lnTo>
                  <a:pt x="283842" y="198108"/>
                </a:lnTo>
                <a:lnTo>
                  <a:pt x="279290" y="192643"/>
                </a:lnTo>
                <a:lnTo>
                  <a:pt x="278157" y="186397"/>
                </a:lnTo>
                <a:lnTo>
                  <a:pt x="278157" y="4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1773" y="3749651"/>
            <a:ext cx="76835" cy="284480"/>
          </a:xfrm>
          <a:custGeom>
            <a:avLst/>
            <a:gdLst/>
            <a:ahLst/>
            <a:cxnLst/>
            <a:rect l="l" t="t" r="r" b="b"/>
            <a:pathLst>
              <a:path w="76834" h="284479">
                <a:moveTo>
                  <a:pt x="76216" y="284183"/>
                </a:moveTo>
                <a:lnTo>
                  <a:pt x="0" y="0"/>
                </a:lnTo>
              </a:path>
            </a:pathLst>
          </a:custGeom>
          <a:ln w="18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27857" y="5803752"/>
            <a:ext cx="885211" cy="2709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11342" y="5820167"/>
            <a:ext cx="239296" cy="1932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56377" y="5866659"/>
            <a:ext cx="709930" cy="208279"/>
          </a:xfrm>
          <a:custGeom>
            <a:avLst/>
            <a:gdLst/>
            <a:ahLst/>
            <a:cxnLst/>
            <a:rect l="l" t="t" r="r" b="b"/>
            <a:pathLst>
              <a:path w="709929" h="208279">
                <a:moveTo>
                  <a:pt x="65255" y="0"/>
                </a:moveTo>
                <a:lnTo>
                  <a:pt x="25005" y="14582"/>
                </a:lnTo>
                <a:lnTo>
                  <a:pt x="3712" y="49080"/>
                </a:lnTo>
                <a:lnTo>
                  <a:pt x="0" y="75652"/>
                </a:lnTo>
                <a:lnTo>
                  <a:pt x="1025" y="89778"/>
                </a:lnTo>
                <a:lnTo>
                  <a:pt x="16411" y="125832"/>
                </a:lnTo>
                <a:lnTo>
                  <a:pt x="60762" y="146717"/>
                </a:lnTo>
                <a:lnTo>
                  <a:pt x="68857" y="146157"/>
                </a:lnTo>
                <a:lnTo>
                  <a:pt x="105283" y="126455"/>
                </a:lnTo>
                <a:lnTo>
                  <a:pt x="107848" y="123178"/>
                </a:lnTo>
                <a:lnTo>
                  <a:pt x="75024" y="123178"/>
                </a:lnTo>
                <a:lnTo>
                  <a:pt x="68577" y="121051"/>
                </a:lnTo>
                <a:lnTo>
                  <a:pt x="46108" y="90232"/>
                </a:lnTo>
                <a:lnTo>
                  <a:pt x="39881" y="53440"/>
                </a:lnTo>
                <a:lnTo>
                  <a:pt x="39914" y="51527"/>
                </a:lnTo>
                <a:lnTo>
                  <a:pt x="50993" y="12881"/>
                </a:lnTo>
                <a:lnTo>
                  <a:pt x="55096" y="10364"/>
                </a:lnTo>
                <a:lnTo>
                  <a:pt x="98793" y="10364"/>
                </a:lnTo>
                <a:lnTo>
                  <a:pt x="92565" y="6085"/>
                </a:lnTo>
                <a:lnTo>
                  <a:pt x="84549" y="2705"/>
                </a:lnTo>
                <a:lnTo>
                  <a:pt x="75433" y="676"/>
                </a:lnTo>
                <a:lnTo>
                  <a:pt x="65255" y="0"/>
                </a:lnTo>
                <a:close/>
              </a:path>
              <a:path w="709929" h="208279">
                <a:moveTo>
                  <a:pt x="111559" y="106880"/>
                </a:moveTo>
                <a:lnTo>
                  <a:pt x="87333" y="123178"/>
                </a:lnTo>
                <a:lnTo>
                  <a:pt x="107848" y="123178"/>
                </a:lnTo>
                <a:lnTo>
                  <a:pt x="111086" y="119042"/>
                </a:lnTo>
                <a:lnTo>
                  <a:pt x="116248" y="110452"/>
                </a:lnTo>
                <a:lnTo>
                  <a:pt x="111559" y="106880"/>
                </a:lnTo>
                <a:close/>
              </a:path>
              <a:path w="709929" h="208279">
                <a:moveTo>
                  <a:pt x="98793" y="10364"/>
                </a:moveTo>
                <a:lnTo>
                  <a:pt x="62911" y="10364"/>
                </a:lnTo>
                <a:lnTo>
                  <a:pt x="65451" y="11593"/>
                </a:lnTo>
                <a:lnTo>
                  <a:pt x="70140" y="16531"/>
                </a:lnTo>
                <a:lnTo>
                  <a:pt x="71507" y="20884"/>
                </a:lnTo>
                <a:lnTo>
                  <a:pt x="72093" y="27091"/>
                </a:lnTo>
                <a:lnTo>
                  <a:pt x="72875" y="36967"/>
                </a:lnTo>
                <a:lnTo>
                  <a:pt x="75219" y="43818"/>
                </a:lnTo>
                <a:lnTo>
                  <a:pt x="79127" y="47682"/>
                </a:lnTo>
                <a:lnTo>
                  <a:pt x="82839" y="51527"/>
                </a:lnTo>
                <a:lnTo>
                  <a:pt x="87723" y="53440"/>
                </a:lnTo>
                <a:lnTo>
                  <a:pt x="99055" y="53440"/>
                </a:lnTo>
                <a:lnTo>
                  <a:pt x="103549" y="51761"/>
                </a:lnTo>
                <a:lnTo>
                  <a:pt x="107066" y="48404"/>
                </a:lnTo>
                <a:lnTo>
                  <a:pt x="110387" y="45067"/>
                </a:lnTo>
                <a:lnTo>
                  <a:pt x="112146" y="40558"/>
                </a:lnTo>
                <a:lnTo>
                  <a:pt x="112146" y="34937"/>
                </a:lnTo>
                <a:lnTo>
                  <a:pt x="111343" y="28434"/>
                </a:lnTo>
                <a:lnTo>
                  <a:pt x="108946" y="22245"/>
                </a:lnTo>
                <a:lnTo>
                  <a:pt x="104975" y="16371"/>
                </a:lnTo>
                <a:lnTo>
                  <a:pt x="99446" y="10813"/>
                </a:lnTo>
                <a:lnTo>
                  <a:pt x="98793" y="10364"/>
                </a:lnTo>
                <a:close/>
              </a:path>
              <a:path w="709929" h="208279">
                <a:moveTo>
                  <a:pt x="242120" y="11261"/>
                </a:moveTo>
                <a:lnTo>
                  <a:pt x="198893" y="11261"/>
                </a:lnTo>
                <a:lnTo>
                  <a:pt x="202409" y="12257"/>
                </a:lnTo>
                <a:lnTo>
                  <a:pt x="208661" y="16317"/>
                </a:lnTo>
                <a:lnTo>
                  <a:pt x="210811" y="18678"/>
                </a:lnTo>
                <a:lnTo>
                  <a:pt x="213155" y="24104"/>
                </a:lnTo>
                <a:lnTo>
                  <a:pt x="213632" y="29472"/>
                </a:lnTo>
                <a:lnTo>
                  <a:pt x="213741" y="55079"/>
                </a:lnTo>
                <a:lnTo>
                  <a:pt x="192867" y="65067"/>
                </a:lnTo>
                <a:lnTo>
                  <a:pt x="175985" y="74007"/>
                </a:lnTo>
                <a:lnTo>
                  <a:pt x="144065" y="102206"/>
                </a:lnTo>
                <a:lnTo>
                  <a:pt x="140709" y="125149"/>
                </a:lnTo>
                <a:lnTo>
                  <a:pt x="143210" y="131532"/>
                </a:lnTo>
                <a:lnTo>
                  <a:pt x="153761" y="141896"/>
                </a:lnTo>
                <a:lnTo>
                  <a:pt x="160404" y="144492"/>
                </a:lnTo>
                <a:lnTo>
                  <a:pt x="168219" y="144492"/>
                </a:lnTo>
                <a:lnTo>
                  <a:pt x="178656" y="143094"/>
                </a:lnTo>
                <a:lnTo>
                  <a:pt x="189734" y="138902"/>
                </a:lnTo>
                <a:lnTo>
                  <a:pt x="201436" y="131918"/>
                </a:lnTo>
                <a:lnTo>
                  <a:pt x="213741" y="122144"/>
                </a:lnTo>
                <a:lnTo>
                  <a:pt x="256256" y="122144"/>
                </a:lnTo>
                <a:lnTo>
                  <a:pt x="255747" y="120738"/>
                </a:lnTo>
                <a:lnTo>
                  <a:pt x="255482" y="119626"/>
                </a:lnTo>
                <a:lnTo>
                  <a:pt x="192054" y="119626"/>
                </a:lnTo>
                <a:lnTo>
                  <a:pt x="188733" y="118299"/>
                </a:lnTo>
                <a:lnTo>
                  <a:pt x="182872" y="112170"/>
                </a:lnTo>
                <a:lnTo>
                  <a:pt x="181309" y="108169"/>
                </a:lnTo>
                <a:lnTo>
                  <a:pt x="181309" y="98195"/>
                </a:lnTo>
                <a:lnTo>
                  <a:pt x="213741" y="64995"/>
                </a:lnTo>
                <a:lnTo>
                  <a:pt x="255161" y="64995"/>
                </a:lnTo>
                <a:lnTo>
                  <a:pt x="255018" y="44906"/>
                </a:lnTo>
                <a:lnTo>
                  <a:pt x="245783" y="13935"/>
                </a:lnTo>
                <a:lnTo>
                  <a:pt x="242120" y="11261"/>
                </a:lnTo>
                <a:close/>
              </a:path>
              <a:path w="709929" h="208279">
                <a:moveTo>
                  <a:pt x="256256" y="122144"/>
                </a:moveTo>
                <a:lnTo>
                  <a:pt x="213741" y="122144"/>
                </a:lnTo>
                <a:lnTo>
                  <a:pt x="214718" y="129639"/>
                </a:lnTo>
                <a:lnTo>
                  <a:pt x="217453" y="135240"/>
                </a:lnTo>
                <a:lnTo>
                  <a:pt x="221947" y="138949"/>
                </a:lnTo>
                <a:lnTo>
                  <a:pt x="226245" y="142638"/>
                </a:lnTo>
                <a:lnTo>
                  <a:pt x="232497" y="144492"/>
                </a:lnTo>
                <a:lnTo>
                  <a:pt x="247151" y="144492"/>
                </a:lnTo>
                <a:lnTo>
                  <a:pt x="253207" y="142833"/>
                </a:lnTo>
                <a:lnTo>
                  <a:pt x="263758" y="136236"/>
                </a:lnTo>
                <a:lnTo>
                  <a:pt x="268837" y="130927"/>
                </a:lnTo>
                <a:lnTo>
                  <a:pt x="272442" y="125540"/>
                </a:lnTo>
                <a:lnTo>
                  <a:pt x="260241" y="125540"/>
                </a:lnTo>
                <a:lnTo>
                  <a:pt x="259069" y="125149"/>
                </a:lnTo>
                <a:lnTo>
                  <a:pt x="257115" y="123568"/>
                </a:lnTo>
                <a:lnTo>
                  <a:pt x="256333" y="122358"/>
                </a:lnTo>
                <a:lnTo>
                  <a:pt x="256256" y="122144"/>
                </a:lnTo>
                <a:close/>
              </a:path>
              <a:path w="709929" h="208279">
                <a:moveTo>
                  <a:pt x="269228" y="120075"/>
                </a:moveTo>
                <a:lnTo>
                  <a:pt x="266688" y="123725"/>
                </a:lnTo>
                <a:lnTo>
                  <a:pt x="263953" y="125540"/>
                </a:lnTo>
                <a:lnTo>
                  <a:pt x="272442" y="125540"/>
                </a:lnTo>
                <a:lnTo>
                  <a:pt x="273657" y="123725"/>
                </a:lnTo>
                <a:lnTo>
                  <a:pt x="273648" y="123568"/>
                </a:lnTo>
                <a:lnTo>
                  <a:pt x="269228" y="120075"/>
                </a:lnTo>
                <a:close/>
              </a:path>
              <a:path w="709929" h="208279">
                <a:moveTo>
                  <a:pt x="255161" y="64995"/>
                </a:moveTo>
                <a:lnTo>
                  <a:pt x="213741" y="64995"/>
                </a:lnTo>
                <a:lnTo>
                  <a:pt x="213741" y="111331"/>
                </a:lnTo>
                <a:lnTo>
                  <a:pt x="207294" y="116854"/>
                </a:lnTo>
                <a:lnTo>
                  <a:pt x="201433" y="119626"/>
                </a:lnTo>
                <a:lnTo>
                  <a:pt x="255482" y="119626"/>
                </a:lnTo>
                <a:lnTo>
                  <a:pt x="255356" y="119099"/>
                </a:lnTo>
                <a:lnTo>
                  <a:pt x="255246" y="116854"/>
                </a:lnTo>
                <a:lnTo>
                  <a:pt x="255161" y="64995"/>
                </a:lnTo>
                <a:close/>
              </a:path>
              <a:path w="709929" h="208279">
                <a:moveTo>
                  <a:pt x="206903" y="0"/>
                </a:moveTo>
                <a:lnTo>
                  <a:pt x="168377" y="8064"/>
                </a:lnTo>
                <a:lnTo>
                  <a:pt x="143406" y="33317"/>
                </a:lnTo>
                <a:lnTo>
                  <a:pt x="143406" y="45457"/>
                </a:lnTo>
                <a:lnTo>
                  <a:pt x="145555" y="49849"/>
                </a:lnTo>
                <a:lnTo>
                  <a:pt x="149853" y="53596"/>
                </a:lnTo>
                <a:lnTo>
                  <a:pt x="153956" y="57344"/>
                </a:lnTo>
                <a:lnTo>
                  <a:pt x="159231" y="59217"/>
                </a:lnTo>
                <a:lnTo>
                  <a:pt x="171345" y="59217"/>
                </a:lnTo>
                <a:lnTo>
                  <a:pt x="176034" y="57519"/>
                </a:lnTo>
                <a:lnTo>
                  <a:pt x="179550" y="54104"/>
                </a:lnTo>
                <a:lnTo>
                  <a:pt x="183263" y="50707"/>
                </a:lnTo>
                <a:lnTo>
                  <a:pt x="185021" y="46589"/>
                </a:lnTo>
                <a:lnTo>
                  <a:pt x="185021" y="37806"/>
                </a:lnTo>
                <a:lnTo>
                  <a:pt x="183067" y="33707"/>
                </a:lnTo>
                <a:lnTo>
                  <a:pt x="179355" y="29472"/>
                </a:lnTo>
                <a:lnTo>
                  <a:pt x="176620" y="26407"/>
                </a:lnTo>
                <a:lnTo>
                  <a:pt x="175252" y="23831"/>
                </a:lnTo>
                <a:lnTo>
                  <a:pt x="175252" y="19400"/>
                </a:lnTo>
                <a:lnTo>
                  <a:pt x="176424" y="17332"/>
                </a:lnTo>
                <a:lnTo>
                  <a:pt x="179238" y="15501"/>
                </a:lnTo>
                <a:lnTo>
                  <a:pt x="183263" y="12686"/>
                </a:lnTo>
                <a:lnTo>
                  <a:pt x="188538" y="11261"/>
                </a:lnTo>
                <a:lnTo>
                  <a:pt x="242120" y="11261"/>
                </a:lnTo>
                <a:lnTo>
                  <a:pt x="238163" y="8373"/>
                </a:lnTo>
                <a:lnTo>
                  <a:pt x="231905" y="4709"/>
                </a:lnTo>
                <a:lnTo>
                  <a:pt x="224585" y="2093"/>
                </a:lnTo>
                <a:lnTo>
                  <a:pt x="216238" y="523"/>
                </a:lnTo>
                <a:lnTo>
                  <a:pt x="206903" y="0"/>
                </a:lnTo>
                <a:close/>
              </a:path>
              <a:path w="709929" h="208279">
                <a:moveTo>
                  <a:pt x="351091" y="4157"/>
                </a:moveTo>
                <a:lnTo>
                  <a:pt x="294432" y="4157"/>
                </a:lnTo>
                <a:lnTo>
                  <a:pt x="294432" y="9622"/>
                </a:lnTo>
                <a:lnTo>
                  <a:pt x="299316" y="10110"/>
                </a:lnTo>
                <a:lnTo>
                  <a:pt x="302638" y="11008"/>
                </a:lnTo>
                <a:lnTo>
                  <a:pt x="304396" y="12296"/>
                </a:lnTo>
                <a:lnTo>
                  <a:pt x="306350" y="13565"/>
                </a:lnTo>
                <a:lnTo>
                  <a:pt x="307717" y="15594"/>
                </a:lnTo>
                <a:lnTo>
                  <a:pt x="309476" y="20533"/>
                </a:lnTo>
                <a:lnTo>
                  <a:pt x="309866" y="25568"/>
                </a:lnTo>
                <a:lnTo>
                  <a:pt x="309866" y="122046"/>
                </a:lnTo>
                <a:lnTo>
                  <a:pt x="308890" y="129463"/>
                </a:lnTo>
                <a:lnTo>
                  <a:pt x="304591" y="135084"/>
                </a:lnTo>
                <a:lnTo>
                  <a:pt x="300488" y="136743"/>
                </a:lnTo>
                <a:lnTo>
                  <a:pt x="294432" y="137231"/>
                </a:lnTo>
                <a:lnTo>
                  <a:pt x="294432" y="142559"/>
                </a:lnTo>
                <a:lnTo>
                  <a:pt x="369261" y="142559"/>
                </a:lnTo>
                <a:lnTo>
                  <a:pt x="369261" y="137231"/>
                </a:lnTo>
                <a:lnTo>
                  <a:pt x="363790" y="136938"/>
                </a:lnTo>
                <a:lnTo>
                  <a:pt x="359883" y="136177"/>
                </a:lnTo>
                <a:lnTo>
                  <a:pt x="351286" y="123920"/>
                </a:lnTo>
                <a:lnTo>
                  <a:pt x="351286" y="118299"/>
                </a:lnTo>
                <a:lnTo>
                  <a:pt x="351091" y="110003"/>
                </a:lnTo>
                <a:lnTo>
                  <a:pt x="351091" y="78169"/>
                </a:lnTo>
                <a:lnTo>
                  <a:pt x="351384" y="69690"/>
                </a:lnTo>
                <a:lnTo>
                  <a:pt x="361017" y="35542"/>
                </a:lnTo>
                <a:lnTo>
                  <a:pt x="351091" y="35542"/>
                </a:lnTo>
                <a:lnTo>
                  <a:pt x="351091" y="4157"/>
                </a:lnTo>
                <a:close/>
              </a:path>
              <a:path w="709929" h="208279">
                <a:moveTo>
                  <a:pt x="412590" y="28867"/>
                </a:moveTo>
                <a:lnTo>
                  <a:pt x="374536" y="28867"/>
                </a:lnTo>
                <a:lnTo>
                  <a:pt x="375708" y="29159"/>
                </a:lnTo>
                <a:lnTo>
                  <a:pt x="376685" y="29765"/>
                </a:lnTo>
                <a:lnTo>
                  <a:pt x="377271" y="30155"/>
                </a:lnTo>
                <a:lnTo>
                  <a:pt x="379724" y="32126"/>
                </a:lnTo>
                <a:lnTo>
                  <a:pt x="383510" y="35542"/>
                </a:lnTo>
                <a:lnTo>
                  <a:pt x="387235" y="38743"/>
                </a:lnTo>
                <a:lnTo>
                  <a:pt x="391729" y="40421"/>
                </a:lnTo>
                <a:lnTo>
                  <a:pt x="401693" y="40421"/>
                </a:lnTo>
                <a:lnTo>
                  <a:pt x="405405" y="38587"/>
                </a:lnTo>
                <a:lnTo>
                  <a:pt x="408727" y="34937"/>
                </a:lnTo>
                <a:lnTo>
                  <a:pt x="411853" y="31287"/>
                </a:lnTo>
                <a:lnTo>
                  <a:pt x="412590" y="28867"/>
                </a:lnTo>
                <a:close/>
              </a:path>
              <a:path w="709929" h="208279">
                <a:moveTo>
                  <a:pt x="400716" y="0"/>
                </a:moveTo>
                <a:lnTo>
                  <a:pt x="388799" y="0"/>
                </a:lnTo>
                <a:lnTo>
                  <a:pt x="382156" y="2342"/>
                </a:lnTo>
                <a:lnTo>
                  <a:pt x="351091" y="35542"/>
                </a:lnTo>
                <a:lnTo>
                  <a:pt x="361017" y="35542"/>
                </a:lnTo>
                <a:lnTo>
                  <a:pt x="365086" y="32029"/>
                </a:lnTo>
                <a:lnTo>
                  <a:pt x="367698" y="29960"/>
                </a:lnTo>
                <a:lnTo>
                  <a:pt x="370238" y="28867"/>
                </a:lnTo>
                <a:lnTo>
                  <a:pt x="412590" y="28867"/>
                </a:lnTo>
                <a:lnTo>
                  <a:pt x="413416" y="26154"/>
                </a:lnTo>
                <a:lnTo>
                  <a:pt x="413416" y="13330"/>
                </a:lnTo>
                <a:lnTo>
                  <a:pt x="411853" y="8509"/>
                </a:lnTo>
                <a:lnTo>
                  <a:pt x="405210" y="1698"/>
                </a:lnTo>
                <a:lnTo>
                  <a:pt x="400716" y="0"/>
                </a:lnTo>
                <a:close/>
              </a:path>
              <a:path w="709929" h="208279">
                <a:moveTo>
                  <a:pt x="489808" y="4157"/>
                </a:moveTo>
                <a:lnTo>
                  <a:pt x="433149" y="4157"/>
                </a:lnTo>
                <a:lnTo>
                  <a:pt x="433149" y="9622"/>
                </a:lnTo>
                <a:lnTo>
                  <a:pt x="438033" y="10110"/>
                </a:lnTo>
                <a:lnTo>
                  <a:pt x="441355" y="11008"/>
                </a:lnTo>
                <a:lnTo>
                  <a:pt x="443113" y="12296"/>
                </a:lnTo>
                <a:lnTo>
                  <a:pt x="445067" y="13565"/>
                </a:lnTo>
                <a:lnTo>
                  <a:pt x="446435" y="15594"/>
                </a:lnTo>
                <a:lnTo>
                  <a:pt x="448193" y="20533"/>
                </a:lnTo>
                <a:lnTo>
                  <a:pt x="448584" y="25568"/>
                </a:lnTo>
                <a:lnTo>
                  <a:pt x="448584" y="122046"/>
                </a:lnTo>
                <a:lnTo>
                  <a:pt x="447607" y="129463"/>
                </a:lnTo>
                <a:lnTo>
                  <a:pt x="443309" y="135084"/>
                </a:lnTo>
                <a:lnTo>
                  <a:pt x="439206" y="136743"/>
                </a:lnTo>
                <a:lnTo>
                  <a:pt x="433149" y="137231"/>
                </a:lnTo>
                <a:lnTo>
                  <a:pt x="433149" y="142559"/>
                </a:lnTo>
                <a:lnTo>
                  <a:pt x="507978" y="142559"/>
                </a:lnTo>
                <a:lnTo>
                  <a:pt x="507978" y="137231"/>
                </a:lnTo>
                <a:lnTo>
                  <a:pt x="502508" y="136938"/>
                </a:lnTo>
                <a:lnTo>
                  <a:pt x="498600" y="136177"/>
                </a:lnTo>
                <a:lnTo>
                  <a:pt x="490003" y="123920"/>
                </a:lnTo>
                <a:lnTo>
                  <a:pt x="490003" y="118299"/>
                </a:lnTo>
                <a:lnTo>
                  <a:pt x="489808" y="110003"/>
                </a:lnTo>
                <a:lnTo>
                  <a:pt x="489808" y="78169"/>
                </a:lnTo>
                <a:lnTo>
                  <a:pt x="490101" y="69690"/>
                </a:lnTo>
                <a:lnTo>
                  <a:pt x="499734" y="35542"/>
                </a:lnTo>
                <a:lnTo>
                  <a:pt x="489808" y="35542"/>
                </a:lnTo>
                <a:lnTo>
                  <a:pt x="489808" y="4157"/>
                </a:lnTo>
                <a:close/>
              </a:path>
              <a:path w="709929" h="208279">
                <a:moveTo>
                  <a:pt x="551307" y="28867"/>
                </a:moveTo>
                <a:lnTo>
                  <a:pt x="513253" y="28867"/>
                </a:lnTo>
                <a:lnTo>
                  <a:pt x="514230" y="29159"/>
                </a:lnTo>
                <a:lnTo>
                  <a:pt x="515402" y="29765"/>
                </a:lnTo>
                <a:lnTo>
                  <a:pt x="515989" y="30155"/>
                </a:lnTo>
                <a:lnTo>
                  <a:pt x="518441" y="32126"/>
                </a:lnTo>
                <a:lnTo>
                  <a:pt x="522227" y="35542"/>
                </a:lnTo>
                <a:lnTo>
                  <a:pt x="525953" y="38743"/>
                </a:lnTo>
                <a:lnTo>
                  <a:pt x="530446" y="40421"/>
                </a:lnTo>
                <a:lnTo>
                  <a:pt x="540215" y="40421"/>
                </a:lnTo>
                <a:lnTo>
                  <a:pt x="544123" y="38587"/>
                </a:lnTo>
                <a:lnTo>
                  <a:pt x="547444" y="34937"/>
                </a:lnTo>
                <a:lnTo>
                  <a:pt x="550570" y="31287"/>
                </a:lnTo>
                <a:lnTo>
                  <a:pt x="551307" y="28867"/>
                </a:lnTo>
                <a:close/>
              </a:path>
              <a:path w="709929" h="208279">
                <a:moveTo>
                  <a:pt x="539434" y="0"/>
                </a:moveTo>
                <a:lnTo>
                  <a:pt x="527516" y="0"/>
                </a:lnTo>
                <a:lnTo>
                  <a:pt x="520873" y="2342"/>
                </a:lnTo>
                <a:lnTo>
                  <a:pt x="489808" y="35542"/>
                </a:lnTo>
                <a:lnTo>
                  <a:pt x="499734" y="35542"/>
                </a:lnTo>
                <a:lnTo>
                  <a:pt x="503803" y="32029"/>
                </a:lnTo>
                <a:lnTo>
                  <a:pt x="506415" y="29960"/>
                </a:lnTo>
                <a:lnTo>
                  <a:pt x="508955" y="28867"/>
                </a:lnTo>
                <a:lnTo>
                  <a:pt x="551307" y="28867"/>
                </a:lnTo>
                <a:lnTo>
                  <a:pt x="552133" y="26154"/>
                </a:lnTo>
                <a:lnTo>
                  <a:pt x="552133" y="13330"/>
                </a:lnTo>
                <a:lnTo>
                  <a:pt x="550570" y="8509"/>
                </a:lnTo>
                <a:lnTo>
                  <a:pt x="543927" y="1698"/>
                </a:lnTo>
                <a:lnTo>
                  <a:pt x="539434" y="0"/>
                </a:lnTo>
                <a:close/>
              </a:path>
              <a:path w="709929" h="208279">
                <a:moveTo>
                  <a:pt x="592381" y="164185"/>
                </a:moveTo>
                <a:lnTo>
                  <a:pt x="582417" y="164185"/>
                </a:lnTo>
                <a:lnTo>
                  <a:pt x="578118" y="166059"/>
                </a:lnTo>
                <a:lnTo>
                  <a:pt x="571085" y="173554"/>
                </a:lnTo>
                <a:lnTo>
                  <a:pt x="569326" y="178297"/>
                </a:lnTo>
                <a:lnTo>
                  <a:pt x="569326" y="190632"/>
                </a:lnTo>
                <a:lnTo>
                  <a:pt x="571866" y="196293"/>
                </a:lnTo>
                <a:lnTo>
                  <a:pt x="582026" y="205661"/>
                </a:lnTo>
                <a:lnTo>
                  <a:pt x="588669" y="208004"/>
                </a:lnTo>
                <a:lnTo>
                  <a:pt x="596874" y="208004"/>
                </a:lnTo>
                <a:lnTo>
                  <a:pt x="624508" y="192467"/>
                </a:lnTo>
                <a:lnTo>
                  <a:pt x="607425" y="192467"/>
                </a:lnTo>
                <a:lnTo>
                  <a:pt x="606252" y="191921"/>
                </a:lnTo>
                <a:lnTo>
                  <a:pt x="604689" y="189754"/>
                </a:lnTo>
                <a:lnTo>
                  <a:pt x="604103" y="187334"/>
                </a:lnTo>
                <a:lnTo>
                  <a:pt x="604103" y="183567"/>
                </a:lnTo>
                <a:lnTo>
                  <a:pt x="603908" y="176970"/>
                </a:lnTo>
                <a:lnTo>
                  <a:pt x="602345" y="172071"/>
                </a:lnTo>
                <a:lnTo>
                  <a:pt x="596484" y="165766"/>
                </a:lnTo>
                <a:lnTo>
                  <a:pt x="592381" y="164185"/>
                </a:lnTo>
                <a:close/>
              </a:path>
              <a:path w="709929" h="208279">
                <a:moveTo>
                  <a:pt x="636927" y="4157"/>
                </a:moveTo>
                <a:lnTo>
                  <a:pt x="563270" y="4157"/>
                </a:lnTo>
                <a:lnTo>
                  <a:pt x="563270" y="9622"/>
                </a:lnTo>
                <a:lnTo>
                  <a:pt x="567959" y="11008"/>
                </a:lnTo>
                <a:lnTo>
                  <a:pt x="571671" y="13467"/>
                </a:lnTo>
                <a:lnTo>
                  <a:pt x="634582" y="148200"/>
                </a:lnTo>
                <a:lnTo>
                  <a:pt x="630284" y="159735"/>
                </a:lnTo>
                <a:lnTo>
                  <a:pt x="611137" y="192467"/>
                </a:lnTo>
                <a:lnTo>
                  <a:pt x="624508" y="192467"/>
                </a:lnTo>
                <a:lnTo>
                  <a:pt x="644742" y="148200"/>
                </a:lnTo>
                <a:lnTo>
                  <a:pt x="665244" y="94896"/>
                </a:lnTo>
                <a:lnTo>
                  <a:pt x="654901" y="94896"/>
                </a:lnTo>
                <a:lnTo>
                  <a:pt x="631261" y="40714"/>
                </a:lnTo>
                <a:lnTo>
                  <a:pt x="626181" y="29667"/>
                </a:lnTo>
                <a:lnTo>
                  <a:pt x="623836" y="22250"/>
                </a:lnTo>
                <a:lnTo>
                  <a:pt x="623836" y="16141"/>
                </a:lnTo>
                <a:lnTo>
                  <a:pt x="624813" y="14111"/>
                </a:lnTo>
                <a:lnTo>
                  <a:pt x="628721" y="10754"/>
                </a:lnTo>
                <a:lnTo>
                  <a:pt x="632042" y="9817"/>
                </a:lnTo>
                <a:lnTo>
                  <a:pt x="636927" y="9622"/>
                </a:lnTo>
                <a:lnTo>
                  <a:pt x="636927" y="4157"/>
                </a:lnTo>
                <a:close/>
              </a:path>
              <a:path w="709929" h="208279">
                <a:moveTo>
                  <a:pt x="709802" y="4157"/>
                </a:moveTo>
                <a:lnTo>
                  <a:pt x="663302" y="4157"/>
                </a:lnTo>
                <a:lnTo>
                  <a:pt x="663302" y="9622"/>
                </a:lnTo>
                <a:lnTo>
                  <a:pt x="669554" y="9817"/>
                </a:lnTo>
                <a:lnTo>
                  <a:pt x="673853" y="11008"/>
                </a:lnTo>
                <a:lnTo>
                  <a:pt x="678542" y="15341"/>
                </a:lnTo>
                <a:lnTo>
                  <a:pt x="679714" y="18268"/>
                </a:lnTo>
                <a:lnTo>
                  <a:pt x="679681" y="22250"/>
                </a:lnTo>
                <a:lnTo>
                  <a:pt x="654901" y="94896"/>
                </a:lnTo>
                <a:lnTo>
                  <a:pt x="665244" y="94896"/>
                </a:lnTo>
                <a:lnTo>
                  <a:pt x="684208" y="45594"/>
                </a:lnTo>
                <a:lnTo>
                  <a:pt x="705113" y="10110"/>
                </a:lnTo>
                <a:lnTo>
                  <a:pt x="709802" y="9622"/>
                </a:lnTo>
                <a:lnTo>
                  <a:pt x="709802" y="415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56053" y="5808476"/>
            <a:ext cx="1575319" cy="2053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41174" y="5803752"/>
            <a:ext cx="1299643" cy="2709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34403" y="5803752"/>
            <a:ext cx="499745" cy="210185"/>
          </a:xfrm>
          <a:custGeom>
            <a:avLst/>
            <a:gdLst/>
            <a:ahLst/>
            <a:cxnLst/>
            <a:rect l="l" t="t" r="r" b="b"/>
            <a:pathLst>
              <a:path w="499745" h="210185">
                <a:moveTo>
                  <a:pt x="43764" y="0"/>
                </a:moveTo>
                <a:lnTo>
                  <a:pt x="31064" y="0"/>
                </a:lnTo>
                <a:lnTo>
                  <a:pt x="25594" y="2244"/>
                </a:lnTo>
                <a:lnTo>
                  <a:pt x="21100" y="6733"/>
                </a:lnTo>
                <a:lnTo>
                  <a:pt x="16802" y="11222"/>
                </a:lnTo>
                <a:lnTo>
                  <a:pt x="14457" y="16629"/>
                </a:lnTo>
                <a:lnTo>
                  <a:pt x="14457" y="29257"/>
                </a:lnTo>
                <a:lnTo>
                  <a:pt x="16802" y="34625"/>
                </a:lnTo>
                <a:lnTo>
                  <a:pt x="21100" y="39075"/>
                </a:lnTo>
                <a:lnTo>
                  <a:pt x="25594" y="43525"/>
                </a:lnTo>
                <a:lnTo>
                  <a:pt x="31064" y="45730"/>
                </a:lnTo>
                <a:lnTo>
                  <a:pt x="43568" y="45730"/>
                </a:lnTo>
                <a:lnTo>
                  <a:pt x="49039" y="43525"/>
                </a:lnTo>
                <a:lnTo>
                  <a:pt x="58026" y="34625"/>
                </a:lnTo>
                <a:lnTo>
                  <a:pt x="60371" y="29257"/>
                </a:lnTo>
                <a:lnTo>
                  <a:pt x="60371" y="16629"/>
                </a:lnTo>
                <a:lnTo>
                  <a:pt x="58026" y="11222"/>
                </a:lnTo>
                <a:lnTo>
                  <a:pt x="53533" y="6733"/>
                </a:lnTo>
                <a:lnTo>
                  <a:pt x="49234" y="2244"/>
                </a:lnTo>
                <a:lnTo>
                  <a:pt x="43764" y="0"/>
                </a:lnTo>
                <a:close/>
              </a:path>
              <a:path w="499745" h="210185">
                <a:moveTo>
                  <a:pt x="58026" y="67064"/>
                </a:moveTo>
                <a:lnTo>
                  <a:pt x="0" y="67064"/>
                </a:lnTo>
                <a:lnTo>
                  <a:pt x="0" y="72529"/>
                </a:lnTo>
                <a:lnTo>
                  <a:pt x="6447" y="72919"/>
                </a:lnTo>
                <a:lnTo>
                  <a:pt x="10941" y="74480"/>
                </a:lnTo>
                <a:lnTo>
                  <a:pt x="13090" y="77193"/>
                </a:lnTo>
                <a:lnTo>
                  <a:pt x="15434" y="79906"/>
                </a:lnTo>
                <a:lnTo>
                  <a:pt x="16606" y="86152"/>
                </a:lnTo>
                <a:lnTo>
                  <a:pt x="16606" y="186534"/>
                </a:lnTo>
                <a:lnTo>
                  <a:pt x="15630" y="192545"/>
                </a:lnTo>
                <a:lnTo>
                  <a:pt x="10745" y="198166"/>
                </a:lnTo>
                <a:lnTo>
                  <a:pt x="6056" y="199943"/>
                </a:lnTo>
                <a:lnTo>
                  <a:pt x="0" y="200138"/>
                </a:lnTo>
                <a:lnTo>
                  <a:pt x="0" y="205466"/>
                </a:lnTo>
                <a:lnTo>
                  <a:pt x="74829" y="205466"/>
                </a:lnTo>
                <a:lnTo>
                  <a:pt x="74829" y="200138"/>
                </a:lnTo>
                <a:lnTo>
                  <a:pt x="68186" y="199747"/>
                </a:lnTo>
                <a:lnTo>
                  <a:pt x="63692" y="198205"/>
                </a:lnTo>
                <a:lnTo>
                  <a:pt x="61543" y="195473"/>
                </a:lnTo>
                <a:lnTo>
                  <a:pt x="59199" y="192760"/>
                </a:lnTo>
                <a:lnTo>
                  <a:pt x="58026" y="186534"/>
                </a:lnTo>
                <a:lnTo>
                  <a:pt x="58026" y="67064"/>
                </a:lnTo>
                <a:close/>
              </a:path>
              <a:path w="499745" h="210185">
                <a:moveTo>
                  <a:pt x="147509" y="67064"/>
                </a:moveTo>
                <a:lnTo>
                  <a:pt x="91045" y="67064"/>
                </a:lnTo>
                <a:lnTo>
                  <a:pt x="91045" y="72529"/>
                </a:lnTo>
                <a:lnTo>
                  <a:pt x="97102" y="73329"/>
                </a:lnTo>
                <a:lnTo>
                  <a:pt x="101204" y="75007"/>
                </a:lnTo>
                <a:lnTo>
                  <a:pt x="102963" y="77564"/>
                </a:lnTo>
                <a:lnTo>
                  <a:pt x="104917" y="80141"/>
                </a:lnTo>
                <a:lnTo>
                  <a:pt x="105894" y="86640"/>
                </a:lnTo>
                <a:lnTo>
                  <a:pt x="105894" y="185929"/>
                </a:lnTo>
                <a:lnTo>
                  <a:pt x="105112" y="192350"/>
                </a:lnTo>
                <a:lnTo>
                  <a:pt x="103354" y="194517"/>
                </a:lnTo>
                <a:lnTo>
                  <a:pt x="101009" y="197678"/>
                </a:lnTo>
                <a:lnTo>
                  <a:pt x="96711" y="199552"/>
                </a:lnTo>
                <a:lnTo>
                  <a:pt x="91045" y="200138"/>
                </a:lnTo>
                <a:lnTo>
                  <a:pt x="91045" y="205466"/>
                </a:lnTo>
                <a:lnTo>
                  <a:pt x="160990" y="205466"/>
                </a:lnTo>
                <a:lnTo>
                  <a:pt x="160990" y="200138"/>
                </a:lnTo>
                <a:lnTo>
                  <a:pt x="155910" y="199455"/>
                </a:lnTo>
                <a:lnTo>
                  <a:pt x="152198" y="197737"/>
                </a:lnTo>
                <a:lnTo>
                  <a:pt x="150244" y="194965"/>
                </a:lnTo>
                <a:lnTo>
                  <a:pt x="148486" y="192194"/>
                </a:lnTo>
                <a:lnTo>
                  <a:pt x="147552" y="185929"/>
                </a:lnTo>
                <a:lnTo>
                  <a:pt x="147509" y="101103"/>
                </a:lnTo>
                <a:lnTo>
                  <a:pt x="153043" y="93136"/>
                </a:lnTo>
                <a:lnTo>
                  <a:pt x="158816" y="87445"/>
                </a:lnTo>
                <a:lnTo>
                  <a:pt x="163202" y="84962"/>
                </a:lnTo>
                <a:lnTo>
                  <a:pt x="147509" y="84962"/>
                </a:lnTo>
                <a:lnTo>
                  <a:pt x="147509" y="67064"/>
                </a:lnTo>
                <a:close/>
              </a:path>
              <a:path w="499745" h="210185">
                <a:moveTo>
                  <a:pt x="221516" y="82893"/>
                </a:moveTo>
                <a:lnTo>
                  <a:pt x="173689" y="82893"/>
                </a:lnTo>
                <a:lnTo>
                  <a:pt x="176034" y="83712"/>
                </a:lnTo>
                <a:lnTo>
                  <a:pt x="180332" y="86972"/>
                </a:lnTo>
                <a:lnTo>
                  <a:pt x="181895" y="89256"/>
                </a:lnTo>
                <a:lnTo>
                  <a:pt x="182676" y="92222"/>
                </a:lnTo>
                <a:lnTo>
                  <a:pt x="183653" y="95189"/>
                </a:lnTo>
                <a:lnTo>
                  <a:pt x="183977" y="101103"/>
                </a:lnTo>
                <a:lnTo>
                  <a:pt x="183932" y="185929"/>
                </a:lnTo>
                <a:lnTo>
                  <a:pt x="183263" y="191159"/>
                </a:lnTo>
                <a:lnTo>
                  <a:pt x="181700" y="193638"/>
                </a:lnTo>
                <a:lnTo>
                  <a:pt x="179355" y="197288"/>
                </a:lnTo>
                <a:lnTo>
                  <a:pt x="175643" y="199455"/>
                </a:lnTo>
                <a:lnTo>
                  <a:pt x="170368" y="200138"/>
                </a:lnTo>
                <a:lnTo>
                  <a:pt x="170368" y="205466"/>
                </a:lnTo>
                <a:lnTo>
                  <a:pt x="240508" y="205466"/>
                </a:lnTo>
                <a:lnTo>
                  <a:pt x="240508" y="200138"/>
                </a:lnTo>
                <a:lnTo>
                  <a:pt x="234451" y="199455"/>
                </a:lnTo>
                <a:lnTo>
                  <a:pt x="230348" y="197796"/>
                </a:lnTo>
                <a:lnTo>
                  <a:pt x="226441" y="192565"/>
                </a:lnTo>
                <a:lnTo>
                  <a:pt x="225464" y="185929"/>
                </a:lnTo>
                <a:lnTo>
                  <a:pt x="225464" y="121382"/>
                </a:lnTo>
                <a:lnTo>
                  <a:pt x="225317" y="110364"/>
                </a:lnTo>
                <a:lnTo>
                  <a:pt x="224859" y="101103"/>
                </a:lnTo>
                <a:lnTo>
                  <a:pt x="224145" y="94152"/>
                </a:lnTo>
                <a:lnTo>
                  <a:pt x="223119" y="88963"/>
                </a:lnTo>
                <a:lnTo>
                  <a:pt x="221516" y="82893"/>
                </a:lnTo>
                <a:close/>
              </a:path>
              <a:path w="499745" h="210185">
                <a:moveTo>
                  <a:pt x="197916" y="62906"/>
                </a:moveTo>
                <a:lnTo>
                  <a:pt x="181504" y="62906"/>
                </a:lnTo>
                <a:lnTo>
                  <a:pt x="174471" y="64663"/>
                </a:lnTo>
                <a:lnTo>
                  <a:pt x="147509" y="84962"/>
                </a:lnTo>
                <a:lnTo>
                  <a:pt x="163202" y="84962"/>
                </a:lnTo>
                <a:lnTo>
                  <a:pt x="164845" y="84031"/>
                </a:lnTo>
                <a:lnTo>
                  <a:pt x="171149" y="82893"/>
                </a:lnTo>
                <a:lnTo>
                  <a:pt x="221516" y="82893"/>
                </a:lnTo>
                <a:lnTo>
                  <a:pt x="221166" y="81566"/>
                </a:lnTo>
                <a:lnTo>
                  <a:pt x="217258" y="75378"/>
                </a:lnTo>
                <a:lnTo>
                  <a:pt x="211397" y="70382"/>
                </a:lnTo>
                <a:lnTo>
                  <a:pt x="205340" y="65405"/>
                </a:lnTo>
                <a:lnTo>
                  <a:pt x="197916" y="62906"/>
                </a:lnTo>
                <a:close/>
              </a:path>
              <a:path w="499745" h="210185">
                <a:moveTo>
                  <a:pt x="319635" y="81702"/>
                </a:moveTo>
                <a:lnTo>
                  <a:pt x="278215" y="81702"/>
                </a:lnTo>
                <a:lnTo>
                  <a:pt x="278292" y="166502"/>
                </a:lnTo>
                <a:lnTo>
                  <a:pt x="297362" y="204959"/>
                </a:lnTo>
                <a:lnTo>
                  <a:pt x="304787" y="207398"/>
                </a:lnTo>
                <a:lnTo>
                  <a:pt x="313579" y="207398"/>
                </a:lnTo>
                <a:lnTo>
                  <a:pt x="326110" y="205623"/>
                </a:lnTo>
                <a:lnTo>
                  <a:pt x="336755" y="200296"/>
                </a:lnTo>
                <a:lnTo>
                  <a:pt x="345532" y="191416"/>
                </a:lnTo>
                <a:lnTo>
                  <a:pt x="346110" y="190379"/>
                </a:lnTo>
                <a:lnTo>
                  <a:pt x="328232" y="190379"/>
                </a:lnTo>
                <a:lnTo>
                  <a:pt x="326473" y="189657"/>
                </a:lnTo>
                <a:lnTo>
                  <a:pt x="324715" y="188232"/>
                </a:lnTo>
                <a:lnTo>
                  <a:pt x="322761" y="186787"/>
                </a:lnTo>
                <a:lnTo>
                  <a:pt x="321394" y="184914"/>
                </a:lnTo>
                <a:lnTo>
                  <a:pt x="320808" y="182611"/>
                </a:lnTo>
                <a:lnTo>
                  <a:pt x="320026" y="180288"/>
                </a:lnTo>
                <a:lnTo>
                  <a:pt x="319680" y="175721"/>
                </a:lnTo>
                <a:lnTo>
                  <a:pt x="319635" y="81702"/>
                </a:lnTo>
                <a:close/>
              </a:path>
              <a:path w="499745" h="210185">
                <a:moveTo>
                  <a:pt x="348160" y="175721"/>
                </a:moveTo>
                <a:lnTo>
                  <a:pt x="342299" y="185480"/>
                </a:lnTo>
                <a:lnTo>
                  <a:pt x="336242" y="190379"/>
                </a:lnTo>
                <a:lnTo>
                  <a:pt x="346110" y="190379"/>
                </a:lnTo>
                <a:lnTo>
                  <a:pt x="352458" y="178980"/>
                </a:lnTo>
                <a:lnTo>
                  <a:pt x="348160" y="175721"/>
                </a:lnTo>
                <a:close/>
              </a:path>
              <a:path w="499745" h="210185">
                <a:moveTo>
                  <a:pt x="319635" y="16414"/>
                </a:moveTo>
                <a:lnTo>
                  <a:pt x="314751" y="16414"/>
                </a:lnTo>
                <a:lnTo>
                  <a:pt x="309695" y="25161"/>
                </a:lnTo>
                <a:lnTo>
                  <a:pt x="304201" y="33483"/>
                </a:lnTo>
                <a:lnTo>
                  <a:pt x="277361" y="63021"/>
                </a:lnTo>
                <a:lnTo>
                  <a:pt x="260045" y="76530"/>
                </a:lnTo>
                <a:lnTo>
                  <a:pt x="260045" y="81702"/>
                </a:lnTo>
                <a:lnTo>
                  <a:pt x="352458" y="81702"/>
                </a:lnTo>
                <a:lnTo>
                  <a:pt x="352458" y="67064"/>
                </a:lnTo>
                <a:lnTo>
                  <a:pt x="319635" y="67064"/>
                </a:lnTo>
                <a:lnTo>
                  <a:pt x="319635" y="16414"/>
                </a:lnTo>
                <a:close/>
              </a:path>
              <a:path w="499745" h="210185">
                <a:moveTo>
                  <a:pt x="434126" y="62906"/>
                </a:moveTo>
                <a:lnTo>
                  <a:pt x="396101" y="75356"/>
                </a:lnTo>
                <a:lnTo>
                  <a:pt x="373730" y="109079"/>
                </a:lnTo>
                <a:lnTo>
                  <a:pt x="369456" y="136938"/>
                </a:lnTo>
                <a:lnTo>
                  <a:pt x="370516" y="150936"/>
                </a:lnTo>
                <a:lnTo>
                  <a:pt x="386259" y="187705"/>
                </a:lnTo>
                <a:lnTo>
                  <a:pt x="419750" y="208255"/>
                </a:lnTo>
                <a:lnTo>
                  <a:pt x="434517" y="209624"/>
                </a:lnTo>
                <a:lnTo>
                  <a:pt x="449609" y="208123"/>
                </a:lnTo>
                <a:lnTo>
                  <a:pt x="462944" y="203624"/>
                </a:lnTo>
                <a:lnTo>
                  <a:pt x="469473" y="199396"/>
                </a:lnTo>
                <a:lnTo>
                  <a:pt x="429437" y="199396"/>
                </a:lnTo>
                <a:lnTo>
                  <a:pt x="425529" y="197581"/>
                </a:lnTo>
                <a:lnTo>
                  <a:pt x="412973" y="156125"/>
                </a:lnTo>
                <a:lnTo>
                  <a:pt x="412869" y="150468"/>
                </a:lnTo>
                <a:lnTo>
                  <a:pt x="412940" y="134199"/>
                </a:lnTo>
                <a:lnTo>
                  <a:pt x="415738" y="90642"/>
                </a:lnTo>
                <a:lnTo>
                  <a:pt x="429632" y="73426"/>
                </a:lnTo>
                <a:lnTo>
                  <a:pt x="469414" y="73426"/>
                </a:lnTo>
                <a:lnTo>
                  <a:pt x="467731" y="72236"/>
                </a:lnTo>
                <a:lnTo>
                  <a:pt x="459787" y="68151"/>
                </a:lnTo>
                <a:lnTo>
                  <a:pt x="451514" y="65236"/>
                </a:lnTo>
                <a:lnTo>
                  <a:pt x="442948" y="63488"/>
                </a:lnTo>
                <a:lnTo>
                  <a:pt x="434126" y="62906"/>
                </a:lnTo>
                <a:close/>
              </a:path>
              <a:path w="499745" h="210185">
                <a:moveTo>
                  <a:pt x="469414" y="73426"/>
                </a:moveTo>
                <a:lnTo>
                  <a:pt x="438815" y="73426"/>
                </a:lnTo>
                <a:lnTo>
                  <a:pt x="442136" y="74461"/>
                </a:lnTo>
                <a:lnTo>
                  <a:pt x="444676" y="76530"/>
                </a:lnTo>
                <a:lnTo>
                  <a:pt x="455632" y="113197"/>
                </a:lnTo>
                <a:lnTo>
                  <a:pt x="455725" y="134199"/>
                </a:lnTo>
                <a:lnTo>
                  <a:pt x="455629" y="144391"/>
                </a:lnTo>
                <a:lnTo>
                  <a:pt x="451493" y="187705"/>
                </a:lnTo>
                <a:lnTo>
                  <a:pt x="438424" y="199396"/>
                </a:lnTo>
                <a:lnTo>
                  <a:pt x="469473" y="199396"/>
                </a:lnTo>
                <a:lnTo>
                  <a:pt x="495669" y="163393"/>
                </a:lnTo>
                <a:lnTo>
                  <a:pt x="499342" y="136938"/>
                </a:lnTo>
                <a:lnTo>
                  <a:pt x="499273" y="134199"/>
                </a:lnTo>
                <a:lnTo>
                  <a:pt x="486826" y="90642"/>
                </a:lnTo>
                <a:lnTo>
                  <a:pt x="475024" y="77393"/>
                </a:lnTo>
                <a:lnTo>
                  <a:pt x="469414" y="7342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33622" y="5808476"/>
            <a:ext cx="400050" cy="205104"/>
          </a:xfrm>
          <a:custGeom>
            <a:avLst/>
            <a:gdLst/>
            <a:ahLst/>
            <a:cxnLst/>
            <a:rect l="l" t="t" r="r" b="b"/>
            <a:pathLst>
              <a:path w="400050" h="205104">
                <a:moveTo>
                  <a:pt x="59589" y="76979"/>
                </a:moveTo>
                <a:lnTo>
                  <a:pt x="17974" y="76979"/>
                </a:lnTo>
                <a:lnTo>
                  <a:pt x="18081" y="161779"/>
                </a:lnTo>
                <a:lnTo>
                  <a:pt x="31260" y="195356"/>
                </a:lnTo>
                <a:lnTo>
                  <a:pt x="37316" y="200235"/>
                </a:lnTo>
                <a:lnTo>
                  <a:pt x="44741" y="202675"/>
                </a:lnTo>
                <a:lnTo>
                  <a:pt x="53533" y="202675"/>
                </a:lnTo>
                <a:lnTo>
                  <a:pt x="66064" y="200900"/>
                </a:lnTo>
                <a:lnTo>
                  <a:pt x="76709" y="195573"/>
                </a:lnTo>
                <a:lnTo>
                  <a:pt x="85486" y="186693"/>
                </a:lnTo>
                <a:lnTo>
                  <a:pt x="86064" y="185655"/>
                </a:lnTo>
                <a:lnTo>
                  <a:pt x="68186" y="185655"/>
                </a:lnTo>
                <a:lnTo>
                  <a:pt x="66427" y="184933"/>
                </a:lnTo>
                <a:lnTo>
                  <a:pt x="64669" y="183508"/>
                </a:lnTo>
                <a:lnTo>
                  <a:pt x="62715" y="182064"/>
                </a:lnTo>
                <a:lnTo>
                  <a:pt x="61348" y="180190"/>
                </a:lnTo>
                <a:lnTo>
                  <a:pt x="60566" y="177887"/>
                </a:lnTo>
                <a:lnTo>
                  <a:pt x="59980" y="175565"/>
                </a:lnTo>
                <a:lnTo>
                  <a:pt x="59634" y="170997"/>
                </a:lnTo>
                <a:lnTo>
                  <a:pt x="59589" y="76979"/>
                </a:lnTo>
                <a:close/>
              </a:path>
              <a:path w="400050" h="205104">
                <a:moveTo>
                  <a:pt x="87919" y="170997"/>
                </a:moveTo>
                <a:lnTo>
                  <a:pt x="82253" y="180756"/>
                </a:lnTo>
                <a:lnTo>
                  <a:pt x="76196" y="185655"/>
                </a:lnTo>
                <a:lnTo>
                  <a:pt x="86064" y="185655"/>
                </a:lnTo>
                <a:lnTo>
                  <a:pt x="92413" y="174257"/>
                </a:lnTo>
                <a:lnTo>
                  <a:pt x="87919" y="170997"/>
                </a:lnTo>
                <a:close/>
              </a:path>
              <a:path w="400050" h="205104">
                <a:moveTo>
                  <a:pt x="59589" y="11691"/>
                </a:moveTo>
                <a:lnTo>
                  <a:pt x="54705" y="11691"/>
                </a:lnTo>
                <a:lnTo>
                  <a:pt x="49540" y="20437"/>
                </a:lnTo>
                <a:lnTo>
                  <a:pt x="44008" y="28759"/>
                </a:lnTo>
                <a:lnTo>
                  <a:pt x="17315" y="58298"/>
                </a:lnTo>
                <a:lnTo>
                  <a:pt x="0" y="71806"/>
                </a:lnTo>
                <a:lnTo>
                  <a:pt x="0" y="76979"/>
                </a:lnTo>
                <a:lnTo>
                  <a:pt x="92413" y="76979"/>
                </a:lnTo>
                <a:lnTo>
                  <a:pt x="92413" y="62340"/>
                </a:lnTo>
                <a:lnTo>
                  <a:pt x="59589" y="62340"/>
                </a:lnTo>
                <a:lnTo>
                  <a:pt x="59589" y="11691"/>
                </a:lnTo>
                <a:close/>
              </a:path>
              <a:path w="400050" h="205104">
                <a:moveTo>
                  <a:pt x="165288" y="0"/>
                </a:moveTo>
                <a:lnTo>
                  <a:pt x="108824" y="0"/>
                </a:lnTo>
                <a:lnTo>
                  <a:pt x="108824" y="5484"/>
                </a:lnTo>
                <a:lnTo>
                  <a:pt x="114881" y="6265"/>
                </a:lnTo>
                <a:lnTo>
                  <a:pt x="118984" y="7943"/>
                </a:lnTo>
                <a:lnTo>
                  <a:pt x="120742" y="10520"/>
                </a:lnTo>
                <a:lnTo>
                  <a:pt x="122696" y="13077"/>
                </a:lnTo>
                <a:lnTo>
                  <a:pt x="123673" y="19596"/>
                </a:lnTo>
                <a:lnTo>
                  <a:pt x="123673" y="181264"/>
                </a:lnTo>
                <a:lnTo>
                  <a:pt x="122891" y="187627"/>
                </a:lnTo>
                <a:lnTo>
                  <a:pt x="121133" y="189793"/>
                </a:lnTo>
                <a:lnTo>
                  <a:pt x="118788" y="192955"/>
                </a:lnTo>
                <a:lnTo>
                  <a:pt x="114490" y="194829"/>
                </a:lnTo>
                <a:lnTo>
                  <a:pt x="108824" y="195414"/>
                </a:lnTo>
                <a:lnTo>
                  <a:pt x="108824" y="200743"/>
                </a:lnTo>
                <a:lnTo>
                  <a:pt x="178964" y="200743"/>
                </a:lnTo>
                <a:lnTo>
                  <a:pt x="178964" y="195414"/>
                </a:lnTo>
                <a:lnTo>
                  <a:pt x="173103" y="194634"/>
                </a:lnTo>
                <a:lnTo>
                  <a:pt x="169391" y="192565"/>
                </a:lnTo>
                <a:lnTo>
                  <a:pt x="167437" y="189208"/>
                </a:lnTo>
                <a:lnTo>
                  <a:pt x="165874" y="186729"/>
                </a:lnTo>
                <a:lnTo>
                  <a:pt x="165355" y="181264"/>
                </a:lnTo>
                <a:lnTo>
                  <a:pt x="165374" y="96399"/>
                </a:lnTo>
                <a:lnTo>
                  <a:pt x="169586" y="89724"/>
                </a:lnTo>
                <a:lnTo>
                  <a:pt x="173689" y="84962"/>
                </a:lnTo>
                <a:lnTo>
                  <a:pt x="180339" y="80102"/>
                </a:lnTo>
                <a:lnTo>
                  <a:pt x="165288" y="80102"/>
                </a:lnTo>
                <a:lnTo>
                  <a:pt x="165288" y="0"/>
                </a:lnTo>
                <a:close/>
              </a:path>
              <a:path w="400050" h="205104">
                <a:moveTo>
                  <a:pt x="238956" y="78169"/>
                </a:moveTo>
                <a:lnTo>
                  <a:pt x="191664" y="78169"/>
                </a:lnTo>
                <a:lnTo>
                  <a:pt x="194008" y="78989"/>
                </a:lnTo>
                <a:lnTo>
                  <a:pt x="198307" y="82249"/>
                </a:lnTo>
                <a:lnTo>
                  <a:pt x="199674" y="84513"/>
                </a:lnTo>
                <a:lnTo>
                  <a:pt x="200651" y="87421"/>
                </a:lnTo>
                <a:lnTo>
                  <a:pt x="201433" y="90329"/>
                </a:lnTo>
                <a:lnTo>
                  <a:pt x="201928" y="96399"/>
                </a:lnTo>
                <a:lnTo>
                  <a:pt x="201925" y="181264"/>
                </a:lnTo>
                <a:lnTo>
                  <a:pt x="188147" y="195414"/>
                </a:lnTo>
                <a:lnTo>
                  <a:pt x="188147" y="200743"/>
                </a:lnTo>
                <a:lnTo>
                  <a:pt x="258482" y="200743"/>
                </a:lnTo>
                <a:lnTo>
                  <a:pt x="258482" y="195414"/>
                </a:lnTo>
                <a:lnTo>
                  <a:pt x="252426" y="194731"/>
                </a:lnTo>
                <a:lnTo>
                  <a:pt x="248323" y="193072"/>
                </a:lnTo>
                <a:lnTo>
                  <a:pt x="244415" y="187841"/>
                </a:lnTo>
                <a:lnTo>
                  <a:pt x="243438" y="181264"/>
                </a:lnTo>
                <a:lnTo>
                  <a:pt x="243438" y="116659"/>
                </a:lnTo>
                <a:lnTo>
                  <a:pt x="243255" y="105673"/>
                </a:lnTo>
                <a:lnTo>
                  <a:pt x="242706" y="96399"/>
                </a:lnTo>
                <a:lnTo>
                  <a:pt x="241790" y="88838"/>
                </a:lnTo>
                <a:lnTo>
                  <a:pt x="240508" y="82990"/>
                </a:lnTo>
                <a:lnTo>
                  <a:pt x="238956" y="78169"/>
                </a:lnTo>
                <a:close/>
              </a:path>
              <a:path w="400050" h="205104">
                <a:moveTo>
                  <a:pt x="214523" y="58183"/>
                </a:moveTo>
                <a:lnTo>
                  <a:pt x="199088" y="58183"/>
                </a:lnTo>
                <a:lnTo>
                  <a:pt x="192445" y="59842"/>
                </a:lnTo>
                <a:lnTo>
                  <a:pt x="165288" y="80102"/>
                </a:lnTo>
                <a:lnTo>
                  <a:pt x="180339" y="80102"/>
                </a:lnTo>
                <a:lnTo>
                  <a:pt x="181113" y="79536"/>
                </a:lnTo>
                <a:lnTo>
                  <a:pt x="185021" y="78169"/>
                </a:lnTo>
                <a:lnTo>
                  <a:pt x="238956" y="78169"/>
                </a:lnTo>
                <a:lnTo>
                  <a:pt x="238359" y="76315"/>
                </a:lnTo>
                <a:lnTo>
                  <a:pt x="234256" y="70518"/>
                </a:lnTo>
                <a:lnTo>
                  <a:pt x="228199" y="65580"/>
                </a:lnTo>
                <a:lnTo>
                  <a:pt x="221947" y="60662"/>
                </a:lnTo>
                <a:lnTo>
                  <a:pt x="214523" y="58183"/>
                </a:lnTo>
                <a:close/>
              </a:path>
              <a:path w="400050" h="205104">
                <a:moveTo>
                  <a:pt x="346597" y="58183"/>
                </a:moveTo>
                <a:lnTo>
                  <a:pt x="302638" y="78696"/>
                </a:lnTo>
                <a:lnTo>
                  <a:pt x="285054" y="117400"/>
                </a:lnTo>
                <a:lnTo>
                  <a:pt x="283881" y="133835"/>
                </a:lnTo>
                <a:lnTo>
                  <a:pt x="284684" y="147401"/>
                </a:lnTo>
                <a:lnTo>
                  <a:pt x="305443" y="191569"/>
                </a:lnTo>
                <a:lnTo>
                  <a:pt x="343276" y="204900"/>
                </a:lnTo>
                <a:lnTo>
                  <a:pt x="351958" y="204304"/>
                </a:lnTo>
                <a:lnTo>
                  <a:pt x="387952" y="182396"/>
                </a:lnTo>
                <a:lnTo>
                  <a:pt x="363009" y="182396"/>
                </a:lnTo>
                <a:lnTo>
                  <a:pt x="356085" y="181627"/>
                </a:lnTo>
                <a:lnTo>
                  <a:pt x="328134" y="151228"/>
                </a:lnTo>
                <a:lnTo>
                  <a:pt x="323738" y="126574"/>
                </a:lnTo>
                <a:lnTo>
                  <a:pt x="399740" y="126574"/>
                </a:lnTo>
                <a:lnTo>
                  <a:pt x="398824" y="116659"/>
                </a:lnTo>
                <a:lnTo>
                  <a:pt x="322957" y="116659"/>
                </a:lnTo>
                <a:lnTo>
                  <a:pt x="322998" y="110665"/>
                </a:lnTo>
                <a:lnTo>
                  <a:pt x="335070" y="70323"/>
                </a:lnTo>
                <a:lnTo>
                  <a:pt x="339173" y="67805"/>
                </a:lnTo>
                <a:lnTo>
                  <a:pt x="374894" y="67805"/>
                </a:lnTo>
                <a:lnTo>
                  <a:pt x="366257" y="62499"/>
                </a:lnTo>
                <a:lnTo>
                  <a:pt x="356784" y="59262"/>
                </a:lnTo>
                <a:lnTo>
                  <a:pt x="346597" y="58183"/>
                </a:lnTo>
                <a:close/>
              </a:path>
              <a:path w="400050" h="205104">
                <a:moveTo>
                  <a:pt x="394855" y="159599"/>
                </a:moveTo>
                <a:lnTo>
                  <a:pt x="389189" y="168187"/>
                </a:lnTo>
                <a:lnTo>
                  <a:pt x="384109" y="174120"/>
                </a:lnTo>
                <a:lnTo>
                  <a:pt x="374341" y="180737"/>
                </a:lnTo>
                <a:lnTo>
                  <a:pt x="369065" y="182396"/>
                </a:lnTo>
                <a:lnTo>
                  <a:pt x="387952" y="182396"/>
                </a:lnTo>
                <a:lnTo>
                  <a:pt x="393994" y="173486"/>
                </a:lnTo>
                <a:lnTo>
                  <a:pt x="399740" y="162858"/>
                </a:lnTo>
                <a:lnTo>
                  <a:pt x="394855" y="159599"/>
                </a:lnTo>
                <a:close/>
              </a:path>
              <a:path w="400050" h="205104">
                <a:moveTo>
                  <a:pt x="374894" y="67805"/>
                </a:moveTo>
                <a:lnTo>
                  <a:pt x="347769" y="67805"/>
                </a:lnTo>
                <a:lnTo>
                  <a:pt x="350505" y="68703"/>
                </a:lnTo>
                <a:lnTo>
                  <a:pt x="356366" y="73524"/>
                </a:lnTo>
                <a:lnTo>
                  <a:pt x="363400" y="116659"/>
                </a:lnTo>
                <a:lnTo>
                  <a:pt x="398824" y="116659"/>
                </a:lnTo>
                <a:lnTo>
                  <a:pt x="383133" y="75437"/>
                </a:lnTo>
                <a:lnTo>
                  <a:pt x="375034" y="67891"/>
                </a:lnTo>
                <a:lnTo>
                  <a:pt x="374894" y="6780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34763" y="5808476"/>
            <a:ext cx="434340" cy="205104"/>
          </a:xfrm>
          <a:custGeom>
            <a:avLst/>
            <a:gdLst/>
            <a:ahLst/>
            <a:cxnLst/>
            <a:rect l="l" t="t" r="r" b="b"/>
            <a:pathLst>
              <a:path w="434340" h="205104">
                <a:moveTo>
                  <a:pt x="65451" y="58183"/>
                </a:moveTo>
                <a:lnTo>
                  <a:pt x="25200" y="72766"/>
                </a:lnTo>
                <a:lnTo>
                  <a:pt x="3809" y="107263"/>
                </a:lnTo>
                <a:lnTo>
                  <a:pt x="0" y="133835"/>
                </a:lnTo>
                <a:lnTo>
                  <a:pt x="1056" y="147961"/>
                </a:lnTo>
                <a:lnTo>
                  <a:pt x="16606" y="184016"/>
                </a:lnTo>
                <a:lnTo>
                  <a:pt x="60957" y="204900"/>
                </a:lnTo>
                <a:lnTo>
                  <a:pt x="69053" y="204340"/>
                </a:lnTo>
                <a:lnTo>
                  <a:pt x="105405" y="184638"/>
                </a:lnTo>
                <a:lnTo>
                  <a:pt x="107966" y="181361"/>
                </a:lnTo>
                <a:lnTo>
                  <a:pt x="75219" y="181361"/>
                </a:lnTo>
                <a:lnTo>
                  <a:pt x="68772" y="179234"/>
                </a:lnTo>
                <a:lnTo>
                  <a:pt x="46304" y="148415"/>
                </a:lnTo>
                <a:lnTo>
                  <a:pt x="40076" y="111623"/>
                </a:lnTo>
                <a:lnTo>
                  <a:pt x="40109" y="109711"/>
                </a:lnTo>
                <a:lnTo>
                  <a:pt x="51188" y="71065"/>
                </a:lnTo>
                <a:lnTo>
                  <a:pt x="55291" y="68547"/>
                </a:lnTo>
                <a:lnTo>
                  <a:pt x="98980" y="68547"/>
                </a:lnTo>
                <a:lnTo>
                  <a:pt x="92678" y="64268"/>
                </a:lnTo>
                <a:lnTo>
                  <a:pt x="84671" y="60889"/>
                </a:lnTo>
                <a:lnTo>
                  <a:pt x="75601" y="58860"/>
                </a:lnTo>
                <a:lnTo>
                  <a:pt x="65451" y="58183"/>
                </a:lnTo>
                <a:close/>
              </a:path>
              <a:path w="434340" h="205104">
                <a:moveTo>
                  <a:pt x="111755" y="165064"/>
                </a:moveTo>
                <a:lnTo>
                  <a:pt x="105894" y="171388"/>
                </a:lnTo>
                <a:lnTo>
                  <a:pt x="100814" y="175682"/>
                </a:lnTo>
                <a:lnTo>
                  <a:pt x="96320" y="177946"/>
                </a:lnTo>
                <a:lnTo>
                  <a:pt x="92022" y="180229"/>
                </a:lnTo>
                <a:lnTo>
                  <a:pt x="87528" y="181361"/>
                </a:lnTo>
                <a:lnTo>
                  <a:pt x="107966" y="181361"/>
                </a:lnTo>
                <a:lnTo>
                  <a:pt x="111199" y="177225"/>
                </a:lnTo>
                <a:lnTo>
                  <a:pt x="116444" y="168636"/>
                </a:lnTo>
                <a:lnTo>
                  <a:pt x="111755" y="165064"/>
                </a:lnTo>
                <a:close/>
              </a:path>
              <a:path w="434340" h="205104">
                <a:moveTo>
                  <a:pt x="98980" y="68547"/>
                </a:moveTo>
                <a:lnTo>
                  <a:pt x="62911" y="68547"/>
                </a:lnTo>
                <a:lnTo>
                  <a:pt x="65646" y="69777"/>
                </a:lnTo>
                <a:lnTo>
                  <a:pt x="67990" y="72255"/>
                </a:lnTo>
                <a:lnTo>
                  <a:pt x="70140" y="74715"/>
                </a:lnTo>
                <a:lnTo>
                  <a:pt x="71703" y="79067"/>
                </a:lnTo>
                <a:lnTo>
                  <a:pt x="72289" y="85274"/>
                </a:lnTo>
                <a:lnTo>
                  <a:pt x="73070" y="95150"/>
                </a:lnTo>
                <a:lnTo>
                  <a:pt x="75415" y="102001"/>
                </a:lnTo>
                <a:lnTo>
                  <a:pt x="79322" y="105866"/>
                </a:lnTo>
                <a:lnTo>
                  <a:pt x="83034" y="109711"/>
                </a:lnTo>
                <a:lnTo>
                  <a:pt x="87919" y="111623"/>
                </a:lnTo>
                <a:lnTo>
                  <a:pt x="99251" y="111623"/>
                </a:lnTo>
                <a:lnTo>
                  <a:pt x="103744" y="109945"/>
                </a:lnTo>
                <a:lnTo>
                  <a:pt x="107066" y="106588"/>
                </a:lnTo>
                <a:lnTo>
                  <a:pt x="110583" y="103250"/>
                </a:lnTo>
                <a:lnTo>
                  <a:pt x="112341" y="98741"/>
                </a:lnTo>
                <a:lnTo>
                  <a:pt x="112341" y="93120"/>
                </a:lnTo>
                <a:lnTo>
                  <a:pt x="111538" y="86617"/>
                </a:lnTo>
                <a:lnTo>
                  <a:pt x="109142" y="80429"/>
                </a:lnTo>
                <a:lnTo>
                  <a:pt x="105170" y="74555"/>
                </a:lnTo>
                <a:lnTo>
                  <a:pt x="99641" y="68996"/>
                </a:lnTo>
                <a:lnTo>
                  <a:pt x="98980" y="68547"/>
                </a:lnTo>
                <a:close/>
              </a:path>
              <a:path w="434340" h="205104">
                <a:moveTo>
                  <a:pt x="201628" y="58183"/>
                </a:moveTo>
                <a:lnTo>
                  <a:pt x="157668" y="78696"/>
                </a:lnTo>
                <a:lnTo>
                  <a:pt x="140084" y="117400"/>
                </a:lnTo>
                <a:lnTo>
                  <a:pt x="138912" y="133835"/>
                </a:lnTo>
                <a:lnTo>
                  <a:pt x="139715" y="147401"/>
                </a:lnTo>
                <a:lnTo>
                  <a:pt x="160474" y="191569"/>
                </a:lnTo>
                <a:lnTo>
                  <a:pt x="198307" y="204900"/>
                </a:lnTo>
                <a:lnTo>
                  <a:pt x="206989" y="204304"/>
                </a:lnTo>
                <a:lnTo>
                  <a:pt x="242983" y="182396"/>
                </a:lnTo>
                <a:lnTo>
                  <a:pt x="218040" y="182396"/>
                </a:lnTo>
                <a:lnTo>
                  <a:pt x="211116" y="181627"/>
                </a:lnTo>
                <a:lnTo>
                  <a:pt x="183165" y="151228"/>
                </a:lnTo>
                <a:lnTo>
                  <a:pt x="178769" y="126574"/>
                </a:lnTo>
                <a:lnTo>
                  <a:pt x="254770" y="126574"/>
                </a:lnTo>
                <a:lnTo>
                  <a:pt x="253855" y="116659"/>
                </a:lnTo>
                <a:lnTo>
                  <a:pt x="177987" y="116659"/>
                </a:lnTo>
                <a:lnTo>
                  <a:pt x="178029" y="110665"/>
                </a:lnTo>
                <a:lnTo>
                  <a:pt x="190101" y="70323"/>
                </a:lnTo>
                <a:lnTo>
                  <a:pt x="194204" y="67805"/>
                </a:lnTo>
                <a:lnTo>
                  <a:pt x="229925" y="67805"/>
                </a:lnTo>
                <a:lnTo>
                  <a:pt x="221288" y="62499"/>
                </a:lnTo>
                <a:lnTo>
                  <a:pt x="211815" y="59262"/>
                </a:lnTo>
                <a:lnTo>
                  <a:pt x="201628" y="58183"/>
                </a:lnTo>
                <a:close/>
              </a:path>
              <a:path w="434340" h="205104">
                <a:moveTo>
                  <a:pt x="249691" y="159599"/>
                </a:moveTo>
                <a:lnTo>
                  <a:pt x="244220" y="168187"/>
                </a:lnTo>
                <a:lnTo>
                  <a:pt x="239140" y="174120"/>
                </a:lnTo>
                <a:lnTo>
                  <a:pt x="229371" y="180737"/>
                </a:lnTo>
                <a:lnTo>
                  <a:pt x="223901" y="182396"/>
                </a:lnTo>
                <a:lnTo>
                  <a:pt x="242983" y="182396"/>
                </a:lnTo>
                <a:lnTo>
                  <a:pt x="249025" y="173486"/>
                </a:lnTo>
                <a:lnTo>
                  <a:pt x="254770" y="162858"/>
                </a:lnTo>
                <a:lnTo>
                  <a:pt x="249691" y="159599"/>
                </a:lnTo>
                <a:close/>
              </a:path>
              <a:path w="434340" h="205104">
                <a:moveTo>
                  <a:pt x="229925" y="67805"/>
                </a:moveTo>
                <a:lnTo>
                  <a:pt x="202800" y="67805"/>
                </a:lnTo>
                <a:lnTo>
                  <a:pt x="205535" y="68703"/>
                </a:lnTo>
                <a:lnTo>
                  <a:pt x="211397" y="73524"/>
                </a:lnTo>
                <a:lnTo>
                  <a:pt x="218430" y="116659"/>
                </a:lnTo>
                <a:lnTo>
                  <a:pt x="253855" y="116659"/>
                </a:lnTo>
                <a:lnTo>
                  <a:pt x="238163" y="75437"/>
                </a:lnTo>
                <a:lnTo>
                  <a:pt x="230064" y="67891"/>
                </a:lnTo>
                <a:lnTo>
                  <a:pt x="229925" y="67805"/>
                </a:lnTo>
                <a:close/>
              </a:path>
              <a:path w="434340" h="205104">
                <a:moveTo>
                  <a:pt x="330381" y="0"/>
                </a:moveTo>
                <a:lnTo>
                  <a:pt x="272354" y="0"/>
                </a:lnTo>
                <a:lnTo>
                  <a:pt x="272354" y="5484"/>
                </a:lnTo>
                <a:lnTo>
                  <a:pt x="278802" y="5874"/>
                </a:lnTo>
                <a:lnTo>
                  <a:pt x="283295" y="7436"/>
                </a:lnTo>
                <a:lnTo>
                  <a:pt x="285444" y="10149"/>
                </a:lnTo>
                <a:lnTo>
                  <a:pt x="287789" y="12862"/>
                </a:lnTo>
                <a:lnTo>
                  <a:pt x="288961" y="19049"/>
                </a:lnTo>
                <a:lnTo>
                  <a:pt x="288961" y="181810"/>
                </a:lnTo>
                <a:lnTo>
                  <a:pt x="287984" y="187822"/>
                </a:lnTo>
                <a:lnTo>
                  <a:pt x="286031" y="190086"/>
                </a:lnTo>
                <a:lnTo>
                  <a:pt x="282905" y="193443"/>
                </a:lnTo>
                <a:lnTo>
                  <a:pt x="278411" y="195219"/>
                </a:lnTo>
                <a:lnTo>
                  <a:pt x="272354" y="195414"/>
                </a:lnTo>
                <a:lnTo>
                  <a:pt x="272354" y="200743"/>
                </a:lnTo>
                <a:lnTo>
                  <a:pt x="347183" y="200743"/>
                </a:lnTo>
                <a:lnTo>
                  <a:pt x="347183" y="195414"/>
                </a:lnTo>
                <a:lnTo>
                  <a:pt x="340541" y="195024"/>
                </a:lnTo>
                <a:lnTo>
                  <a:pt x="336047" y="193482"/>
                </a:lnTo>
                <a:lnTo>
                  <a:pt x="333898" y="190750"/>
                </a:lnTo>
                <a:lnTo>
                  <a:pt x="331553" y="188037"/>
                </a:lnTo>
                <a:lnTo>
                  <a:pt x="330381" y="181810"/>
                </a:lnTo>
                <a:lnTo>
                  <a:pt x="330381" y="0"/>
                </a:lnTo>
                <a:close/>
              </a:path>
              <a:path w="434340" h="205104">
                <a:moveTo>
                  <a:pt x="417323" y="0"/>
                </a:moveTo>
                <a:lnTo>
                  <a:pt x="359101" y="0"/>
                </a:lnTo>
                <a:lnTo>
                  <a:pt x="359101" y="5484"/>
                </a:lnTo>
                <a:lnTo>
                  <a:pt x="365744" y="5874"/>
                </a:lnTo>
                <a:lnTo>
                  <a:pt x="370042" y="7436"/>
                </a:lnTo>
                <a:lnTo>
                  <a:pt x="372387" y="10149"/>
                </a:lnTo>
                <a:lnTo>
                  <a:pt x="374536" y="12862"/>
                </a:lnTo>
                <a:lnTo>
                  <a:pt x="375708" y="19049"/>
                </a:lnTo>
                <a:lnTo>
                  <a:pt x="375708" y="181810"/>
                </a:lnTo>
                <a:lnTo>
                  <a:pt x="374731" y="187822"/>
                </a:lnTo>
                <a:lnTo>
                  <a:pt x="369847" y="193443"/>
                </a:lnTo>
                <a:lnTo>
                  <a:pt x="365353" y="195219"/>
                </a:lnTo>
                <a:lnTo>
                  <a:pt x="359101" y="195414"/>
                </a:lnTo>
                <a:lnTo>
                  <a:pt x="359101" y="200743"/>
                </a:lnTo>
                <a:lnTo>
                  <a:pt x="433930" y="200743"/>
                </a:lnTo>
                <a:lnTo>
                  <a:pt x="433930" y="195414"/>
                </a:lnTo>
                <a:lnTo>
                  <a:pt x="427288" y="195024"/>
                </a:lnTo>
                <a:lnTo>
                  <a:pt x="422989" y="193482"/>
                </a:lnTo>
                <a:lnTo>
                  <a:pt x="418300" y="188037"/>
                </a:lnTo>
                <a:lnTo>
                  <a:pt x="417323" y="181810"/>
                </a:lnTo>
                <a:lnTo>
                  <a:pt x="417323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69576" y="6167608"/>
            <a:ext cx="938530" cy="205104"/>
          </a:xfrm>
          <a:custGeom>
            <a:avLst/>
            <a:gdLst/>
            <a:ahLst/>
            <a:cxnLst/>
            <a:rect l="l" t="t" r="r" b="b"/>
            <a:pathLst>
              <a:path w="938530" h="205104">
                <a:moveTo>
                  <a:pt x="56444" y="62340"/>
                </a:moveTo>
                <a:lnTo>
                  <a:pt x="0" y="62340"/>
                </a:lnTo>
                <a:lnTo>
                  <a:pt x="0" y="67805"/>
                </a:lnTo>
                <a:lnTo>
                  <a:pt x="6115" y="68606"/>
                </a:lnTo>
                <a:lnTo>
                  <a:pt x="10140" y="70284"/>
                </a:lnTo>
                <a:lnTo>
                  <a:pt x="13988" y="75417"/>
                </a:lnTo>
                <a:lnTo>
                  <a:pt x="14904" y="81507"/>
                </a:lnTo>
                <a:lnTo>
                  <a:pt x="14965" y="181209"/>
                </a:lnTo>
                <a:lnTo>
                  <a:pt x="14125" y="187625"/>
                </a:lnTo>
                <a:lnTo>
                  <a:pt x="9964" y="192955"/>
                </a:lnTo>
                <a:lnTo>
                  <a:pt x="5822" y="194831"/>
                </a:lnTo>
                <a:lnTo>
                  <a:pt x="0" y="195422"/>
                </a:lnTo>
                <a:lnTo>
                  <a:pt x="0" y="200753"/>
                </a:lnTo>
                <a:lnTo>
                  <a:pt x="71429" y="200753"/>
                </a:lnTo>
                <a:lnTo>
                  <a:pt x="71429" y="195422"/>
                </a:lnTo>
                <a:lnTo>
                  <a:pt x="65294" y="194831"/>
                </a:lnTo>
                <a:lnTo>
                  <a:pt x="61325" y="193004"/>
                </a:lnTo>
                <a:lnTo>
                  <a:pt x="57435" y="186785"/>
                </a:lnTo>
                <a:lnTo>
                  <a:pt x="56474" y="180520"/>
                </a:lnTo>
                <a:lnTo>
                  <a:pt x="56444" y="96224"/>
                </a:lnTo>
                <a:lnTo>
                  <a:pt x="61680" y="88826"/>
                </a:lnTo>
                <a:lnTo>
                  <a:pt x="66623" y="83595"/>
                </a:lnTo>
                <a:lnTo>
                  <a:pt x="71273" y="80531"/>
                </a:lnTo>
                <a:lnTo>
                  <a:pt x="56444" y="80531"/>
                </a:lnTo>
                <a:lnTo>
                  <a:pt x="56444" y="62340"/>
                </a:lnTo>
                <a:close/>
              </a:path>
              <a:path w="938530" h="205104">
                <a:moveTo>
                  <a:pt x="132861" y="77428"/>
                </a:moveTo>
                <a:lnTo>
                  <a:pt x="84754" y="77428"/>
                </a:lnTo>
                <a:lnTo>
                  <a:pt x="87255" y="78326"/>
                </a:lnTo>
                <a:lnTo>
                  <a:pt x="91905" y="81878"/>
                </a:lnTo>
                <a:lnTo>
                  <a:pt x="93546" y="84337"/>
                </a:lnTo>
                <a:lnTo>
                  <a:pt x="95519" y="90661"/>
                </a:lnTo>
                <a:lnTo>
                  <a:pt x="95879" y="96224"/>
                </a:lnTo>
                <a:lnTo>
                  <a:pt x="95922" y="180124"/>
                </a:lnTo>
                <a:lnTo>
                  <a:pt x="95656" y="183899"/>
                </a:lnTo>
                <a:lnTo>
                  <a:pt x="81354" y="195422"/>
                </a:lnTo>
                <a:lnTo>
                  <a:pt x="81354" y="200753"/>
                </a:lnTo>
                <a:lnTo>
                  <a:pt x="153077" y="200753"/>
                </a:lnTo>
                <a:lnTo>
                  <a:pt x="153077" y="195422"/>
                </a:lnTo>
                <a:lnTo>
                  <a:pt x="146649" y="195028"/>
                </a:lnTo>
                <a:lnTo>
                  <a:pt x="142312" y="193004"/>
                </a:lnTo>
                <a:lnTo>
                  <a:pt x="139622" y="188735"/>
                </a:lnTo>
                <a:lnTo>
                  <a:pt x="138346" y="186785"/>
                </a:lnTo>
                <a:lnTo>
                  <a:pt x="137598" y="181209"/>
                </a:lnTo>
                <a:lnTo>
                  <a:pt x="137505" y="96224"/>
                </a:lnTo>
                <a:lnTo>
                  <a:pt x="141960" y="90017"/>
                </a:lnTo>
                <a:lnTo>
                  <a:pt x="146356" y="85352"/>
                </a:lnTo>
                <a:lnTo>
                  <a:pt x="149136" y="83361"/>
                </a:lnTo>
                <a:lnTo>
                  <a:pt x="135141" y="83361"/>
                </a:lnTo>
                <a:lnTo>
                  <a:pt x="132861" y="77428"/>
                </a:lnTo>
                <a:close/>
              </a:path>
              <a:path w="938530" h="205104">
                <a:moveTo>
                  <a:pt x="214104" y="77584"/>
                </a:moveTo>
                <a:lnTo>
                  <a:pt x="166460" y="77584"/>
                </a:lnTo>
                <a:lnTo>
                  <a:pt x="168961" y="78384"/>
                </a:lnTo>
                <a:lnTo>
                  <a:pt x="171071" y="80024"/>
                </a:lnTo>
                <a:lnTo>
                  <a:pt x="177168" y="180520"/>
                </a:lnTo>
                <a:lnTo>
                  <a:pt x="176346" y="186243"/>
                </a:lnTo>
                <a:lnTo>
                  <a:pt x="174568" y="188909"/>
                </a:lnTo>
                <a:lnTo>
                  <a:pt x="171892" y="192758"/>
                </a:lnTo>
                <a:lnTo>
                  <a:pt x="167750" y="194928"/>
                </a:lnTo>
                <a:lnTo>
                  <a:pt x="162123" y="195422"/>
                </a:lnTo>
                <a:lnTo>
                  <a:pt x="162123" y="200753"/>
                </a:lnTo>
                <a:lnTo>
                  <a:pt x="233689" y="200753"/>
                </a:lnTo>
                <a:lnTo>
                  <a:pt x="233689" y="195422"/>
                </a:lnTo>
                <a:lnTo>
                  <a:pt x="227574" y="194632"/>
                </a:lnTo>
                <a:lnTo>
                  <a:pt x="223549" y="192955"/>
                </a:lnTo>
                <a:lnTo>
                  <a:pt x="219681" y="187822"/>
                </a:lnTo>
                <a:lnTo>
                  <a:pt x="218723" y="181209"/>
                </a:lnTo>
                <a:lnTo>
                  <a:pt x="218723" y="113848"/>
                </a:lnTo>
                <a:lnTo>
                  <a:pt x="218515" y="103503"/>
                </a:lnTo>
                <a:lnTo>
                  <a:pt x="217888" y="94662"/>
                </a:lnTo>
                <a:lnTo>
                  <a:pt x="216844" y="87329"/>
                </a:lnTo>
                <a:lnTo>
                  <a:pt x="215382" y="81507"/>
                </a:lnTo>
                <a:lnTo>
                  <a:pt x="214104" y="77584"/>
                </a:lnTo>
                <a:close/>
              </a:path>
              <a:path w="938530" h="205104">
                <a:moveTo>
                  <a:pt x="190218" y="58183"/>
                </a:moveTo>
                <a:lnTo>
                  <a:pt x="172732" y="58183"/>
                </a:lnTo>
                <a:lnTo>
                  <a:pt x="165151" y="60154"/>
                </a:lnTo>
                <a:lnTo>
                  <a:pt x="135141" y="83361"/>
                </a:lnTo>
                <a:lnTo>
                  <a:pt x="149136" y="83361"/>
                </a:lnTo>
                <a:lnTo>
                  <a:pt x="155050" y="79126"/>
                </a:lnTo>
                <a:lnTo>
                  <a:pt x="159348" y="77584"/>
                </a:lnTo>
                <a:lnTo>
                  <a:pt x="214104" y="77584"/>
                </a:lnTo>
                <a:lnTo>
                  <a:pt x="213175" y="74734"/>
                </a:lnTo>
                <a:lnTo>
                  <a:pt x="209209" y="69172"/>
                </a:lnTo>
                <a:lnTo>
                  <a:pt x="197857" y="60388"/>
                </a:lnTo>
                <a:lnTo>
                  <a:pt x="190218" y="58183"/>
                </a:lnTo>
                <a:close/>
              </a:path>
              <a:path w="938530" h="205104">
                <a:moveTo>
                  <a:pt x="107730" y="58183"/>
                </a:moveTo>
                <a:lnTo>
                  <a:pt x="91123" y="58183"/>
                </a:lnTo>
                <a:lnTo>
                  <a:pt x="84050" y="59842"/>
                </a:lnTo>
                <a:lnTo>
                  <a:pt x="56444" y="80531"/>
                </a:lnTo>
                <a:lnTo>
                  <a:pt x="71273" y="80531"/>
                </a:lnTo>
                <a:lnTo>
                  <a:pt x="74536" y="78462"/>
                </a:lnTo>
                <a:lnTo>
                  <a:pt x="78131" y="77428"/>
                </a:lnTo>
                <a:lnTo>
                  <a:pt x="132861" y="77428"/>
                </a:lnTo>
                <a:lnTo>
                  <a:pt x="131879" y="74871"/>
                </a:lnTo>
                <a:lnTo>
                  <a:pt x="127248" y="68547"/>
                </a:lnTo>
                <a:lnTo>
                  <a:pt x="115193" y="60252"/>
                </a:lnTo>
                <a:lnTo>
                  <a:pt x="107730" y="58183"/>
                </a:lnTo>
                <a:close/>
              </a:path>
              <a:path w="938530" h="205104">
                <a:moveTo>
                  <a:pt x="314907" y="62340"/>
                </a:moveTo>
                <a:lnTo>
                  <a:pt x="258443" y="62340"/>
                </a:lnTo>
                <a:lnTo>
                  <a:pt x="258443" y="67805"/>
                </a:lnTo>
                <a:lnTo>
                  <a:pt x="264559" y="68606"/>
                </a:lnTo>
                <a:lnTo>
                  <a:pt x="268583" y="70284"/>
                </a:lnTo>
                <a:lnTo>
                  <a:pt x="272452" y="75417"/>
                </a:lnTo>
                <a:lnTo>
                  <a:pt x="273409" y="81917"/>
                </a:lnTo>
                <a:lnTo>
                  <a:pt x="273409" y="147308"/>
                </a:lnTo>
                <a:lnTo>
                  <a:pt x="273603" y="158402"/>
                </a:lnTo>
                <a:lnTo>
                  <a:pt x="294822" y="202503"/>
                </a:lnTo>
                <a:lnTo>
                  <a:pt x="301758" y="204896"/>
                </a:lnTo>
                <a:lnTo>
                  <a:pt x="317760" y="204896"/>
                </a:lnTo>
                <a:lnTo>
                  <a:pt x="349392" y="184763"/>
                </a:lnTo>
                <a:lnTo>
                  <a:pt x="325125" y="184763"/>
                </a:lnTo>
                <a:lnTo>
                  <a:pt x="322781" y="184024"/>
                </a:lnTo>
                <a:lnTo>
                  <a:pt x="318737" y="181063"/>
                </a:lnTo>
                <a:lnTo>
                  <a:pt x="317252" y="178890"/>
                </a:lnTo>
                <a:lnTo>
                  <a:pt x="315376" y="173166"/>
                </a:lnTo>
                <a:lnTo>
                  <a:pt x="314973" y="167701"/>
                </a:lnTo>
                <a:lnTo>
                  <a:pt x="314907" y="62340"/>
                </a:lnTo>
                <a:close/>
              </a:path>
              <a:path w="938530" h="205104">
                <a:moveTo>
                  <a:pt x="393285" y="182246"/>
                </a:moveTo>
                <a:lnTo>
                  <a:pt x="351657" y="182246"/>
                </a:lnTo>
                <a:lnTo>
                  <a:pt x="351657" y="200753"/>
                </a:lnTo>
                <a:lnTo>
                  <a:pt x="408121" y="200753"/>
                </a:lnTo>
                <a:lnTo>
                  <a:pt x="408121" y="195422"/>
                </a:lnTo>
                <a:lnTo>
                  <a:pt x="402084" y="194731"/>
                </a:lnTo>
                <a:lnTo>
                  <a:pt x="398079" y="193078"/>
                </a:lnTo>
                <a:lnTo>
                  <a:pt x="394132" y="187847"/>
                </a:lnTo>
                <a:lnTo>
                  <a:pt x="393285" y="182246"/>
                </a:lnTo>
                <a:close/>
              </a:path>
              <a:path w="938530" h="205104">
                <a:moveTo>
                  <a:pt x="393136" y="62340"/>
                </a:moveTo>
                <a:lnTo>
                  <a:pt x="336692" y="62340"/>
                </a:lnTo>
                <a:lnTo>
                  <a:pt x="336692" y="67805"/>
                </a:lnTo>
                <a:lnTo>
                  <a:pt x="342807" y="68606"/>
                </a:lnTo>
                <a:lnTo>
                  <a:pt x="346832" y="70284"/>
                </a:lnTo>
                <a:lnTo>
                  <a:pt x="348766" y="72841"/>
                </a:lnTo>
                <a:lnTo>
                  <a:pt x="350681" y="75417"/>
                </a:lnTo>
                <a:lnTo>
                  <a:pt x="351657" y="81917"/>
                </a:lnTo>
                <a:lnTo>
                  <a:pt x="351657" y="166407"/>
                </a:lnTo>
                <a:lnTo>
                  <a:pt x="346128" y="174202"/>
                </a:lnTo>
                <a:lnTo>
                  <a:pt x="341381" y="179384"/>
                </a:lnTo>
                <a:lnTo>
                  <a:pt x="334562" y="183825"/>
                </a:lnTo>
                <a:lnTo>
                  <a:pt x="331358" y="184763"/>
                </a:lnTo>
                <a:lnTo>
                  <a:pt x="349392" y="184763"/>
                </a:lnTo>
                <a:lnTo>
                  <a:pt x="351657" y="182246"/>
                </a:lnTo>
                <a:lnTo>
                  <a:pt x="393285" y="182246"/>
                </a:lnTo>
                <a:lnTo>
                  <a:pt x="393136" y="181260"/>
                </a:lnTo>
                <a:lnTo>
                  <a:pt x="393136" y="62340"/>
                </a:lnTo>
                <a:close/>
              </a:path>
              <a:path w="938530" h="205104">
                <a:moveTo>
                  <a:pt x="488128" y="76979"/>
                </a:moveTo>
                <a:lnTo>
                  <a:pt x="446649" y="76979"/>
                </a:lnTo>
                <a:lnTo>
                  <a:pt x="446741" y="161779"/>
                </a:lnTo>
                <a:lnTo>
                  <a:pt x="465835" y="200233"/>
                </a:lnTo>
                <a:lnTo>
                  <a:pt x="473260" y="202675"/>
                </a:lnTo>
                <a:lnTo>
                  <a:pt x="482052" y="202675"/>
                </a:lnTo>
                <a:lnTo>
                  <a:pt x="494609" y="200899"/>
                </a:lnTo>
                <a:lnTo>
                  <a:pt x="505292" y="195569"/>
                </a:lnTo>
                <a:lnTo>
                  <a:pt x="514098" y="186687"/>
                </a:lnTo>
                <a:lnTo>
                  <a:pt x="514675" y="185651"/>
                </a:lnTo>
                <a:lnTo>
                  <a:pt x="496783" y="185651"/>
                </a:lnTo>
                <a:lnTo>
                  <a:pt x="495044" y="184935"/>
                </a:lnTo>
                <a:lnTo>
                  <a:pt x="491293" y="182074"/>
                </a:lnTo>
                <a:lnTo>
                  <a:pt x="489984" y="180198"/>
                </a:lnTo>
                <a:lnTo>
                  <a:pt x="488499" y="175559"/>
                </a:lnTo>
                <a:lnTo>
                  <a:pt x="488171" y="170995"/>
                </a:lnTo>
                <a:lnTo>
                  <a:pt x="488128" y="76979"/>
                </a:lnTo>
                <a:close/>
              </a:path>
              <a:path w="938530" h="205104">
                <a:moveTo>
                  <a:pt x="516594" y="170995"/>
                </a:moveTo>
                <a:lnTo>
                  <a:pt x="510850" y="180766"/>
                </a:lnTo>
                <a:lnTo>
                  <a:pt x="504774" y="185651"/>
                </a:lnTo>
                <a:lnTo>
                  <a:pt x="514675" y="185651"/>
                </a:lnTo>
                <a:lnTo>
                  <a:pt x="521029" y="174251"/>
                </a:lnTo>
                <a:lnTo>
                  <a:pt x="516594" y="170995"/>
                </a:lnTo>
                <a:close/>
              </a:path>
              <a:path w="938530" h="205104">
                <a:moveTo>
                  <a:pt x="488128" y="11691"/>
                </a:moveTo>
                <a:lnTo>
                  <a:pt x="483243" y="11691"/>
                </a:lnTo>
                <a:lnTo>
                  <a:pt x="478144" y="20437"/>
                </a:lnTo>
                <a:lnTo>
                  <a:pt x="472630" y="28759"/>
                </a:lnTo>
                <a:lnTo>
                  <a:pt x="445844" y="58298"/>
                </a:lnTo>
                <a:lnTo>
                  <a:pt x="428558" y="71806"/>
                </a:lnTo>
                <a:lnTo>
                  <a:pt x="428558" y="76979"/>
                </a:lnTo>
                <a:lnTo>
                  <a:pt x="521029" y="76979"/>
                </a:lnTo>
                <a:lnTo>
                  <a:pt x="521029" y="62340"/>
                </a:lnTo>
                <a:lnTo>
                  <a:pt x="488128" y="62340"/>
                </a:lnTo>
                <a:lnTo>
                  <a:pt x="488128" y="11691"/>
                </a:lnTo>
                <a:close/>
              </a:path>
              <a:path w="938530" h="205104">
                <a:moveTo>
                  <a:pt x="592752" y="62340"/>
                </a:moveTo>
                <a:lnTo>
                  <a:pt x="536308" y="62340"/>
                </a:lnTo>
                <a:lnTo>
                  <a:pt x="536308" y="67805"/>
                </a:lnTo>
                <a:lnTo>
                  <a:pt x="542423" y="68606"/>
                </a:lnTo>
                <a:lnTo>
                  <a:pt x="546448" y="70284"/>
                </a:lnTo>
                <a:lnTo>
                  <a:pt x="548382" y="72841"/>
                </a:lnTo>
                <a:lnTo>
                  <a:pt x="550297" y="75417"/>
                </a:lnTo>
                <a:lnTo>
                  <a:pt x="551274" y="81917"/>
                </a:lnTo>
                <a:lnTo>
                  <a:pt x="551274" y="147308"/>
                </a:lnTo>
                <a:lnTo>
                  <a:pt x="551468" y="158402"/>
                </a:lnTo>
                <a:lnTo>
                  <a:pt x="572687" y="202503"/>
                </a:lnTo>
                <a:lnTo>
                  <a:pt x="579623" y="204896"/>
                </a:lnTo>
                <a:lnTo>
                  <a:pt x="595624" y="204896"/>
                </a:lnTo>
                <a:lnTo>
                  <a:pt x="627203" y="184763"/>
                </a:lnTo>
                <a:lnTo>
                  <a:pt x="602990" y="184763"/>
                </a:lnTo>
                <a:lnTo>
                  <a:pt x="600645" y="184024"/>
                </a:lnTo>
                <a:lnTo>
                  <a:pt x="596581" y="181063"/>
                </a:lnTo>
                <a:lnTo>
                  <a:pt x="595096" y="178890"/>
                </a:lnTo>
                <a:lnTo>
                  <a:pt x="593221" y="173166"/>
                </a:lnTo>
                <a:lnTo>
                  <a:pt x="592818" y="167701"/>
                </a:lnTo>
                <a:lnTo>
                  <a:pt x="592752" y="62340"/>
                </a:lnTo>
                <a:close/>
              </a:path>
              <a:path w="938530" h="205104">
                <a:moveTo>
                  <a:pt x="671185" y="182246"/>
                </a:moveTo>
                <a:lnTo>
                  <a:pt x="629424" y="182246"/>
                </a:lnTo>
                <a:lnTo>
                  <a:pt x="629424" y="200753"/>
                </a:lnTo>
                <a:lnTo>
                  <a:pt x="685888" y="200753"/>
                </a:lnTo>
                <a:lnTo>
                  <a:pt x="685888" y="195422"/>
                </a:lnTo>
                <a:lnTo>
                  <a:pt x="680027" y="194731"/>
                </a:lnTo>
                <a:lnTo>
                  <a:pt x="675924" y="193078"/>
                </a:lnTo>
                <a:lnTo>
                  <a:pt x="672016" y="187847"/>
                </a:lnTo>
                <a:lnTo>
                  <a:pt x="671185" y="182246"/>
                </a:lnTo>
                <a:close/>
              </a:path>
              <a:path w="938530" h="205104">
                <a:moveTo>
                  <a:pt x="671039" y="62340"/>
                </a:moveTo>
                <a:lnTo>
                  <a:pt x="614575" y="62340"/>
                </a:lnTo>
                <a:lnTo>
                  <a:pt x="614575" y="67805"/>
                </a:lnTo>
                <a:lnTo>
                  <a:pt x="620632" y="68606"/>
                </a:lnTo>
                <a:lnTo>
                  <a:pt x="624735" y="70284"/>
                </a:lnTo>
                <a:lnTo>
                  <a:pt x="628643" y="75417"/>
                </a:lnTo>
                <a:lnTo>
                  <a:pt x="629424" y="81917"/>
                </a:lnTo>
                <a:lnTo>
                  <a:pt x="629424" y="166407"/>
                </a:lnTo>
                <a:lnTo>
                  <a:pt x="609203" y="184763"/>
                </a:lnTo>
                <a:lnTo>
                  <a:pt x="627203" y="184763"/>
                </a:lnTo>
                <a:lnTo>
                  <a:pt x="629424" y="182246"/>
                </a:lnTo>
                <a:lnTo>
                  <a:pt x="671185" y="182246"/>
                </a:lnTo>
                <a:lnTo>
                  <a:pt x="671142" y="181951"/>
                </a:lnTo>
                <a:lnTo>
                  <a:pt x="671039" y="62340"/>
                </a:lnTo>
                <a:close/>
              </a:path>
              <a:path w="938530" h="205104">
                <a:moveTo>
                  <a:pt x="815862" y="69445"/>
                </a:moveTo>
                <a:lnTo>
                  <a:pt x="772635" y="69445"/>
                </a:lnTo>
                <a:lnTo>
                  <a:pt x="776152" y="70440"/>
                </a:lnTo>
                <a:lnTo>
                  <a:pt x="782404" y="74500"/>
                </a:lnTo>
                <a:lnTo>
                  <a:pt x="784553" y="76862"/>
                </a:lnTo>
                <a:lnTo>
                  <a:pt x="786897" y="82288"/>
                </a:lnTo>
                <a:lnTo>
                  <a:pt x="787374" y="87655"/>
                </a:lnTo>
                <a:lnTo>
                  <a:pt x="787484" y="113263"/>
                </a:lnTo>
                <a:lnTo>
                  <a:pt x="766609" y="123250"/>
                </a:lnTo>
                <a:lnTo>
                  <a:pt x="749727" y="132191"/>
                </a:lnTo>
                <a:lnTo>
                  <a:pt x="717807" y="160392"/>
                </a:lnTo>
                <a:lnTo>
                  <a:pt x="714452" y="183333"/>
                </a:lnTo>
                <a:lnTo>
                  <a:pt x="716953" y="189723"/>
                </a:lnTo>
                <a:lnTo>
                  <a:pt x="727503" y="200085"/>
                </a:lnTo>
                <a:lnTo>
                  <a:pt x="734146" y="202675"/>
                </a:lnTo>
                <a:lnTo>
                  <a:pt x="741961" y="202675"/>
                </a:lnTo>
                <a:lnTo>
                  <a:pt x="752398" y="201278"/>
                </a:lnTo>
                <a:lnTo>
                  <a:pt x="763477" y="197087"/>
                </a:lnTo>
                <a:lnTo>
                  <a:pt x="775178" y="190102"/>
                </a:lnTo>
                <a:lnTo>
                  <a:pt x="787484" y="180321"/>
                </a:lnTo>
                <a:lnTo>
                  <a:pt x="829995" y="180321"/>
                </a:lnTo>
                <a:lnTo>
                  <a:pt x="829489" y="178916"/>
                </a:lnTo>
                <a:lnTo>
                  <a:pt x="829223" y="177805"/>
                </a:lnTo>
                <a:lnTo>
                  <a:pt x="765797" y="177805"/>
                </a:lnTo>
                <a:lnTo>
                  <a:pt x="762475" y="176472"/>
                </a:lnTo>
                <a:lnTo>
                  <a:pt x="756614" y="170353"/>
                </a:lnTo>
                <a:lnTo>
                  <a:pt x="755051" y="166356"/>
                </a:lnTo>
                <a:lnTo>
                  <a:pt x="755051" y="156388"/>
                </a:lnTo>
                <a:lnTo>
                  <a:pt x="787484" y="123178"/>
                </a:lnTo>
                <a:lnTo>
                  <a:pt x="828903" y="123178"/>
                </a:lnTo>
                <a:lnTo>
                  <a:pt x="828760" y="103089"/>
                </a:lnTo>
                <a:lnTo>
                  <a:pt x="819525" y="72119"/>
                </a:lnTo>
                <a:lnTo>
                  <a:pt x="815862" y="69445"/>
                </a:lnTo>
                <a:close/>
              </a:path>
              <a:path w="938530" h="205104">
                <a:moveTo>
                  <a:pt x="829995" y="180321"/>
                </a:moveTo>
                <a:lnTo>
                  <a:pt x="787484" y="180321"/>
                </a:lnTo>
                <a:lnTo>
                  <a:pt x="788460" y="187822"/>
                </a:lnTo>
                <a:lnTo>
                  <a:pt x="791196" y="193424"/>
                </a:lnTo>
                <a:lnTo>
                  <a:pt x="795689" y="197124"/>
                </a:lnTo>
                <a:lnTo>
                  <a:pt x="799988" y="200825"/>
                </a:lnTo>
                <a:lnTo>
                  <a:pt x="806240" y="202675"/>
                </a:lnTo>
                <a:lnTo>
                  <a:pt x="820893" y="202675"/>
                </a:lnTo>
                <a:lnTo>
                  <a:pt x="826950" y="201022"/>
                </a:lnTo>
                <a:lnTo>
                  <a:pt x="837500" y="194411"/>
                </a:lnTo>
                <a:lnTo>
                  <a:pt x="842580" y="189106"/>
                </a:lnTo>
                <a:lnTo>
                  <a:pt x="846177" y="183727"/>
                </a:lnTo>
                <a:lnTo>
                  <a:pt x="833983" y="183727"/>
                </a:lnTo>
                <a:lnTo>
                  <a:pt x="832811" y="183333"/>
                </a:lnTo>
                <a:lnTo>
                  <a:pt x="830857" y="181752"/>
                </a:lnTo>
                <a:lnTo>
                  <a:pt x="830076" y="180544"/>
                </a:lnTo>
                <a:lnTo>
                  <a:pt x="829995" y="180321"/>
                </a:lnTo>
                <a:close/>
              </a:path>
              <a:path w="938530" h="205104">
                <a:moveTo>
                  <a:pt x="842970" y="178248"/>
                </a:moveTo>
                <a:lnTo>
                  <a:pt x="840431" y="181900"/>
                </a:lnTo>
                <a:lnTo>
                  <a:pt x="837695" y="183727"/>
                </a:lnTo>
                <a:lnTo>
                  <a:pt x="846177" y="183727"/>
                </a:lnTo>
                <a:lnTo>
                  <a:pt x="847399" y="181900"/>
                </a:lnTo>
                <a:lnTo>
                  <a:pt x="847400" y="181752"/>
                </a:lnTo>
                <a:lnTo>
                  <a:pt x="842970" y="178248"/>
                </a:lnTo>
                <a:close/>
              </a:path>
              <a:path w="938530" h="205104">
                <a:moveTo>
                  <a:pt x="828903" y="123178"/>
                </a:moveTo>
                <a:lnTo>
                  <a:pt x="787484" y="123178"/>
                </a:lnTo>
                <a:lnTo>
                  <a:pt x="787484" y="169514"/>
                </a:lnTo>
                <a:lnTo>
                  <a:pt x="781036" y="175041"/>
                </a:lnTo>
                <a:lnTo>
                  <a:pt x="775175" y="177805"/>
                </a:lnTo>
                <a:lnTo>
                  <a:pt x="829223" y="177805"/>
                </a:lnTo>
                <a:lnTo>
                  <a:pt x="829099" y="177286"/>
                </a:lnTo>
                <a:lnTo>
                  <a:pt x="828988" y="175041"/>
                </a:lnTo>
                <a:lnTo>
                  <a:pt x="828903" y="123178"/>
                </a:lnTo>
                <a:close/>
              </a:path>
              <a:path w="938530" h="205104">
                <a:moveTo>
                  <a:pt x="780645" y="58183"/>
                </a:moveTo>
                <a:lnTo>
                  <a:pt x="742120" y="66247"/>
                </a:lnTo>
                <a:lnTo>
                  <a:pt x="717148" y="91500"/>
                </a:lnTo>
                <a:lnTo>
                  <a:pt x="717148" y="103640"/>
                </a:lnTo>
                <a:lnTo>
                  <a:pt x="719297" y="108032"/>
                </a:lnTo>
                <a:lnTo>
                  <a:pt x="723595" y="111779"/>
                </a:lnTo>
                <a:lnTo>
                  <a:pt x="727698" y="115527"/>
                </a:lnTo>
                <a:lnTo>
                  <a:pt x="732974" y="117401"/>
                </a:lnTo>
                <a:lnTo>
                  <a:pt x="745087" y="117401"/>
                </a:lnTo>
                <a:lnTo>
                  <a:pt x="749776" y="115703"/>
                </a:lnTo>
                <a:lnTo>
                  <a:pt x="753293" y="112287"/>
                </a:lnTo>
                <a:lnTo>
                  <a:pt x="757005" y="108891"/>
                </a:lnTo>
                <a:lnTo>
                  <a:pt x="758763" y="104772"/>
                </a:lnTo>
                <a:lnTo>
                  <a:pt x="758763" y="95989"/>
                </a:lnTo>
                <a:lnTo>
                  <a:pt x="756809" y="91891"/>
                </a:lnTo>
                <a:lnTo>
                  <a:pt x="753097" y="87655"/>
                </a:lnTo>
                <a:lnTo>
                  <a:pt x="750362" y="84591"/>
                </a:lnTo>
                <a:lnTo>
                  <a:pt x="748994" y="82014"/>
                </a:lnTo>
                <a:lnTo>
                  <a:pt x="748994" y="77584"/>
                </a:lnTo>
                <a:lnTo>
                  <a:pt x="750167" y="75515"/>
                </a:lnTo>
                <a:lnTo>
                  <a:pt x="752980" y="73684"/>
                </a:lnTo>
                <a:lnTo>
                  <a:pt x="757005" y="70870"/>
                </a:lnTo>
                <a:lnTo>
                  <a:pt x="762280" y="69445"/>
                </a:lnTo>
                <a:lnTo>
                  <a:pt x="815862" y="69445"/>
                </a:lnTo>
                <a:lnTo>
                  <a:pt x="811906" y="66556"/>
                </a:lnTo>
                <a:lnTo>
                  <a:pt x="805647" y="62893"/>
                </a:lnTo>
                <a:lnTo>
                  <a:pt x="798327" y="60276"/>
                </a:lnTo>
                <a:lnTo>
                  <a:pt x="789981" y="58706"/>
                </a:lnTo>
                <a:lnTo>
                  <a:pt x="780645" y="58183"/>
                </a:lnTo>
                <a:close/>
              </a:path>
              <a:path w="938530" h="205104">
                <a:moveTo>
                  <a:pt x="921512" y="0"/>
                </a:moveTo>
                <a:lnTo>
                  <a:pt x="863485" y="0"/>
                </a:lnTo>
                <a:lnTo>
                  <a:pt x="863485" y="5484"/>
                </a:lnTo>
                <a:lnTo>
                  <a:pt x="869932" y="5874"/>
                </a:lnTo>
                <a:lnTo>
                  <a:pt x="874426" y="7436"/>
                </a:lnTo>
                <a:lnTo>
                  <a:pt x="876771" y="10149"/>
                </a:lnTo>
                <a:lnTo>
                  <a:pt x="878920" y="12862"/>
                </a:lnTo>
                <a:lnTo>
                  <a:pt x="880092" y="19049"/>
                </a:lnTo>
                <a:lnTo>
                  <a:pt x="880092" y="181803"/>
                </a:lnTo>
                <a:lnTo>
                  <a:pt x="879115" y="187822"/>
                </a:lnTo>
                <a:lnTo>
                  <a:pt x="874231" y="193449"/>
                </a:lnTo>
                <a:lnTo>
                  <a:pt x="869542" y="195225"/>
                </a:lnTo>
                <a:lnTo>
                  <a:pt x="863485" y="195422"/>
                </a:lnTo>
                <a:lnTo>
                  <a:pt x="863485" y="200753"/>
                </a:lnTo>
                <a:lnTo>
                  <a:pt x="938314" y="200753"/>
                </a:lnTo>
                <a:lnTo>
                  <a:pt x="938314" y="195422"/>
                </a:lnTo>
                <a:lnTo>
                  <a:pt x="931671" y="195028"/>
                </a:lnTo>
                <a:lnTo>
                  <a:pt x="927373" y="193472"/>
                </a:lnTo>
                <a:lnTo>
                  <a:pt x="922684" y="188044"/>
                </a:lnTo>
                <a:lnTo>
                  <a:pt x="921512" y="181803"/>
                </a:lnTo>
                <a:lnTo>
                  <a:pt x="921512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98546" y="6167608"/>
            <a:ext cx="1090200" cy="2661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729" y="6148799"/>
            <a:ext cx="7920563" cy="264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0499" y="4126289"/>
            <a:ext cx="287655" cy="495300"/>
          </a:xfrm>
          <a:custGeom>
            <a:avLst/>
            <a:gdLst/>
            <a:ahLst/>
            <a:cxnLst/>
            <a:rect l="l" t="t" r="r" b="b"/>
            <a:pathLst>
              <a:path w="287654" h="495300">
                <a:moveTo>
                  <a:pt x="287428" y="494986"/>
                </a:moveTo>
                <a:lnTo>
                  <a:pt x="0" y="0"/>
                </a:lnTo>
              </a:path>
            </a:pathLst>
          </a:custGeom>
          <a:ln w="183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0643" y="4194878"/>
            <a:ext cx="248285" cy="426720"/>
          </a:xfrm>
          <a:custGeom>
            <a:avLst/>
            <a:gdLst/>
            <a:ahLst/>
            <a:cxnLst/>
            <a:rect l="l" t="t" r="r" b="b"/>
            <a:pathLst>
              <a:path w="248285" h="426720">
                <a:moveTo>
                  <a:pt x="247763" y="426397"/>
                </a:moveTo>
                <a:lnTo>
                  <a:pt x="0" y="0"/>
                </a:lnTo>
              </a:path>
            </a:pathLst>
          </a:custGeom>
          <a:ln w="183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5643" y="412628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574856" y="0"/>
                </a:moveTo>
                <a:lnTo>
                  <a:pt x="0" y="0"/>
                </a:lnTo>
              </a:path>
            </a:pathLst>
          </a:custGeom>
          <a:ln w="18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18214" y="4126289"/>
            <a:ext cx="287655" cy="495300"/>
          </a:xfrm>
          <a:custGeom>
            <a:avLst/>
            <a:gdLst/>
            <a:ahLst/>
            <a:cxnLst/>
            <a:rect l="l" t="t" r="r" b="b"/>
            <a:pathLst>
              <a:path w="287654" h="495300">
                <a:moveTo>
                  <a:pt x="287428" y="0"/>
                </a:moveTo>
                <a:lnTo>
                  <a:pt x="0" y="494986"/>
                </a:lnTo>
              </a:path>
            </a:pathLst>
          </a:custGeom>
          <a:ln w="183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7928" y="4194878"/>
            <a:ext cx="247650" cy="426720"/>
          </a:xfrm>
          <a:custGeom>
            <a:avLst/>
            <a:gdLst/>
            <a:ahLst/>
            <a:cxnLst/>
            <a:rect l="l" t="t" r="r" b="b"/>
            <a:pathLst>
              <a:path w="247650" h="426720">
                <a:moveTo>
                  <a:pt x="247571" y="0"/>
                </a:moveTo>
                <a:lnTo>
                  <a:pt x="0" y="426397"/>
                </a:lnTo>
              </a:path>
            </a:pathLst>
          </a:custGeom>
          <a:ln w="183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8214" y="4621276"/>
            <a:ext cx="287655" cy="495300"/>
          </a:xfrm>
          <a:custGeom>
            <a:avLst/>
            <a:gdLst/>
            <a:ahLst/>
            <a:cxnLst/>
            <a:rect l="l" t="t" r="r" b="b"/>
            <a:pathLst>
              <a:path w="287654" h="495300">
                <a:moveTo>
                  <a:pt x="0" y="0"/>
                </a:moveTo>
                <a:lnTo>
                  <a:pt x="287428" y="494986"/>
                </a:lnTo>
              </a:path>
            </a:pathLst>
          </a:custGeom>
          <a:ln w="183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5643" y="5116262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856" y="0"/>
                </a:lnTo>
              </a:path>
            </a:pathLst>
          </a:custGeom>
          <a:ln w="18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5500" y="504767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143" y="0"/>
                </a:lnTo>
              </a:path>
            </a:pathLst>
          </a:custGeom>
          <a:ln w="18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0499" y="4621276"/>
            <a:ext cx="287655" cy="495300"/>
          </a:xfrm>
          <a:custGeom>
            <a:avLst/>
            <a:gdLst/>
            <a:ahLst/>
            <a:cxnLst/>
            <a:rect l="l" t="t" r="r" b="b"/>
            <a:pathLst>
              <a:path w="287654" h="495300">
                <a:moveTo>
                  <a:pt x="0" y="494986"/>
                </a:moveTo>
                <a:lnTo>
                  <a:pt x="287428" y="0"/>
                </a:lnTo>
              </a:path>
            </a:pathLst>
          </a:custGeom>
          <a:ln w="183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0728" y="4526965"/>
            <a:ext cx="209274" cy="203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3111" y="4529633"/>
            <a:ext cx="317589" cy="264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4581" y="4621276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5">
                <a:moveTo>
                  <a:pt x="433633" y="0"/>
                </a:moveTo>
                <a:lnTo>
                  <a:pt x="0" y="0"/>
                </a:lnTo>
              </a:path>
            </a:pathLst>
          </a:custGeom>
          <a:ln w="18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1983" y="5519663"/>
            <a:ext cx="279380" cy="267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9339" y="5515185"/>
            <a:ext cx="186828" cy="204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0994" y="5116262"/>
            <a:ext cx="205104" cy="353060"/>
          </a:xfrm>
          <a:custGeom>
            <a:avLst/>
            <a:gdLst/>
            <a:ahLst/>
            <a:cxnLst/>
            <a:rect l="l" t="t" r="r" b="b"/>
            <a:pathLst>
              <a:path w="205104" h="353060">
                <a:moveTo>
                  <a:pt x="204648" y="0"/>
                </a:moveTo>
                <a:lnTo>
                  <a:pt x="0" y="352625"/>
                </a:lnTo>
              </a:path>
            </a:pathLst>
          </a:custGeom>
          <a:ln w="183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6436" y="4529633"/>
            <a:ext cx="443230" cy="200660"/>
          </a:xfrm>
          <a:custGeom>
            <a:avLst/>
            <a:gdLst/>
            <a:ahLst/>
            <a:cxnLst/>
            <a:rect l="l" t="t" r="r" b="b"/>
            <a:pathLst>
              <a:path w="443229" h="200660">
                <a:moveTo>
                  <a:pt x="99649" y="37343"/>
                </a:moveTo>
                <a:lnTo>
                  <a:pt x="39665" y="37343"/>
                </a:lnTo>
                <a:lnTo>
                  <a:pt x="172840" y="200471"/>
                </a:lnTo>
                <a:lnTo>
                  <a:pt x="177822" y="200471"/>
                </a:lnTo>
                <a:lnTo>
                  <a:pt x="177822" y="121574"/>
                </a:lnTo>
                <a:lnTo>
                  <a:pt x="167091" y="121574"/>
                </a:lnTo>
                <a:lnTo>
                  <a:pt x="99649" y="37343"/>
                </a:lnTo>
                <a:close/>
              </a:path>
              <a:path w="443229" h="200660">
                <a:moveTo>
                  <a:pt x="69749" y="0"/>
                </a:moveTo>
                <a:lnTo>
                  <a:pt x="0" y="0"/>
                </a:lnTo>
                <a:lnTo>
                  <a:pt x="0" y="5334"/>
                </a:lnTo>
                <a:lnTo>
                  <a:pt x="5940" y="5525"/>
                </a:lnTo>
                <a:lnTo>
                  <a:pt x="10539" y="6477"/>
                </a:lnTo>
                <a:lnTo>
                  <a:pt x="13796" y="8192"/>
                </a:lnTo>
                <a:lnTo>
                  <a:pt x="16862" y="9716"/>
                </a:lnTo>
                <a:lnTo>
                  <a:pt x="20694" y="13146"/>
                </a:lnTo>
                <a:lnTo>
                  <a:pt x="24718" y="18481"/>
                </a:lnTo>
                <a:lnTo>
                  <a:pt x="28934" y="23625"/>
                </a:lnTo>
                <a:lnTo>
                  <a:pt x="28934" y="172292"/>
                </a:lnTo>
                <a:lnTo>
                  <a:pt x="26826" y="179666"/>
                </a:lnTo>
                <a:lnTo>
                  <a:pt x="18395" y="188334"/>
                </a:lnTo>
                <a:lnTo>
                  <a:pt x="10730" y="190545"/>
                </a:lnTo>
                <a:lnTo>
                  <a:pt x="0" y="190640"/>
                </a:lnTo>
                <a:lnTo>
                  <a:pt x="0" y="195994"/>
                </a:lnTo>
                <a:lnTo>
                  <a:pt x="69749" y="195994"/>
                </a:lnTo>
                <a:lnTo>
                  <a:pt x="69749" y="190640"/>
                </a:lnTo>
                <a:lnTo>
                  <a:pt x="58443" y="190640"/>
                </a:lnTo>
                <a:lnTo>
                  <a:pt x="52503" y="188677"/>
                </a:lnTo>
                <a:lnTo>
                  <a:pt x="42156" y="180771"/>
                </a:lnTo>
                <a:lnTo>
                  <a:pt x="39665" y="173169"/>
                </a:lnTo>
                <a:lnTo>
                  <a:pt x="39665" y="37343"/>
                </a:lnTo>
                <a:lnTo>
                  <a:pt x="99649" y="37343"/>
                </a:lnTo>
                <a:lnTo>
                  <a:pt x="69749" y="0"/>
                </a:lnTo>
                <a:close/>
              </a:path>
              <a:path w="443229" h="200660">
                <a:moveTo>
                  <a:pt x="203690" y="5144"/>
                </a:moveTo>
                <a:lnTo>
                  <a:pt x="149462" y="5144"/>
                </a:lnTo>
                <a:lnTo>
                  <a:pt x="157319" y="7811"/>
                </a:lnTo>
                <a:lnTo>
                  <a:pt x="161917" y="13527"/>
                </a:lnTo>
                <a:lnTo>
                  <a:pt x="165367" y="17528"/>
                </a:lnTo>
                <a:lnTo>
                  <a:pt x="167091" y="25530"/>
                </a:lnTo>
                <a:lnTo>
                  <a:pt x="167091" y="121574"/>
                </a:lnTo>
                <a:lnTo>
                  <a:pt x="177822" y="121574"/>
                </a:lnTo>
                <a:lnTo>
                  <a:pt x="177822" y="28007"/>
                </a:lnTo>
                <a:lnTo>
                  <a:pt x="178588" y="21529"/>
                </a:lnTo>
                <a:lnTo>
                  <a:pt x="203690" y="5334"/>
                </a:lnTo>
                <a:lnTo>
                  <a:pt x="203690" y="5144"/>
                </a:lnTo>
                <a:close/>
              </a:path>
              <a:path w="443229" h="200660">
                <a:moveTo>
                  <a:pt x="203690" y="0"/>
                </a:moveTo>
                <a:lnTo>
                  <a:pt x="138540" y="0"/>
                </a:lnTo>
                <a:lnTo>
                  <a:pt x="138540" y="5334"/>
                </a:lnTo>
                <a:lnTo>
                  <a:pt x="149462" y="5144"/>
                </a:lnTo>
                <a:lnTo>
                  <a:pt x="203690" y="5144"/>
                </a:lnTo>
                <a:lnTo>
                  <a:pt x="203690" y="0"/>
                </a:lnTo>
                <a:close/>
              </a:path>
              <a:path w="443229" h="200660">
                <a:moveTo>
                  <a:pt x="326326" y="190640"/>
                </a:moveTo>
                <a:lnTo>
                  <a:pt x="223235" y="190640"/>
                </a:lnTo>
                <a:lnTo>
                  <a:pt x="223235" y="195994"/>
                </a:lnTo>
                <a:lnTo>
                  <a:pt x="326326" y="195994"/>
                </a:lnTo>
                <a:lnTo>
                  <a:pt x="326326" y="190640"/>
                </a:lnTo>
                <a:close/>
              </a:path>
              <a:path w="443229" h="200660">
                <a:moveTo>
                  <a:pt x="443214" y="190640"/>
                </a:moveTo>
                <a:lnTo>
                  <a:pt x="340315" y="190640"/>
                </a:lnTo>
                <a:lnTo>
                  <a:pt x="340315" y="195994"/>
                </a:lnTo>
                <a:lnTo>
                  <a:pt x="443214" y="195994"/>
                </a:lnTo>
                <a:lnTo>
                  <a:pt x="443214" y="190640"/>
                </a:lnTo>
                <a:close/>
              </a:path>
              <a:path w="443229" h="200660">
                <a:moveTo>
                  <a:pt x="314063" y="5334"/>
                </a:moveTo>
                <a:lnTo>
                  <a:pt x="235307" y="5334"/>
                </a:lnTo>
                <a:lnTo>
                  <a:pt x="239715" y="6287"/>
                </a:lnTo>
                <a:lnTo>
                  <a:pt x="246230" y="10097"/>
                </a:lnTo>
                <a:lnTo>
                  <a:pt x="248338" y="12193"/>
                </a:lnTo>
                <a:lnTo>
                  <a:pt x="249487" y="14861"/>
                </a:lnTo>
                <a:lnTo>
                  <a:pt x="250445" y="17337"/>
                </a:lnTo>
                <a:lnTo>
                  <a:pt x="251020" y="23625"/>
                </a:lnTo>
                <a:lnTo>
                  <a:pt x="251002" y="172483"/>
                </a:lnTo>
                <a:lnTo>
                  <a:pt x="250445" y="178370"/>
                </a:lnTo>
                <a:lnTo>
                  <a:pt x="248146" y="183952"/>
                </a:lnTo>
                <a:lnTo>
                  <a:pt x="246230" y="186258"/>
                </a:lnTo>
                <a:lnTo>
                  <a:pt x="243739" y="187610"/>
                </a:lnTo>
                <a:lnTo>
                  <a:pt x="240098" y="189630"/>
                </a:lnTo>
                <a:lnTo>
                  <a:pt x="235499" y="190640"/>
                </a:lnTo>
                <a:lnTo>
                  <a:pt x="314254" y="190640"/>
                </a:lnTo>
                <a:lnTo>
                  <a:pt x="309847" y="189706"/>
                </a:lnTo>
                <a:lnTo>
                  <a:pt x="303332" y="185953"/>
                </a:lnTo>
                <a:lnTo>
                  <a:pt x="301224" y="183762"/>
                </a:lnTo>
                <a:lnTo>
                  <a:pt x="298925" y="178751"/>
                </a:lnTo>
                <a:lnTo>
                  <a:pt x="298542" y="172483"/>
                </a:lnTo>
                <a:lnTo>
                  <a:pt x="298542" y="101778"/>
                </a:lnTo>
                <a:lnTo>
                  <a:pt x="415429" y="101778"/>
                </a:lnTo>
                <a:lnTo>
                  <a:pt x="415429" y="89051"/>
                </a:lnTo>
                <a:lnTo>
                  <a:pt x="298542" y="89051"/>
                </a:lnTo>
                <a:lnTo>
                  <a:pt x="298554" y="23625"/>
                </a:lnTo>
                <a:lnTo>
                  <a:pt x="298925" y="17718"/>
                </a:lnTo>
                <a:lnTo>
                  <a:pt x="300075" y="15432"/>
                </a:lnTo>
                <a:lnTo>
                  <a:pt x="301416" y="12003"/>
                </a:lnTo>
                <a:lnTo>
                  <a:pt x="303524" y="9716"/>
                </a:lnTo>
                <a:lnTo>
                  <a:pt x="306015" y="8383"/>
                </a:lnTo>
                <a:lnTo>
                  <a:pt x="309464" y="6477"/>
                </a:lnTo>
                <a:lnTo>
                  <a:pt x="314063" y="5334"/>
                </a:lnTo>
                <a:close/>
              </a:path>
              <a:path w="443229" h="200660">
                <a:moveTo>
                  <a:pt x="415429" y="101778"/>
                </a:moveTo>
                <a:lnTo>
                  <a:pt x="368099" y="101778"/>
                </a:lnTo>
                <a:lnTo>
                  <a:pt x="368081" y="172483"/>
                </a:lnTo>
                <a:lnTo>
                  <a:pt x="367524" y="178370"/>
                </a:lnTo>
                <a:lnTo>
                  <a:pt x="366375" y="180675"/>
                </a:lnTo>
                <a:lnTo>
                  <a:pt x="365033" y="183952"/>
                </a:lnTo>
                <a:lnTo>
                  <a:pt x="363117" y="186258"/>
                </a:lnTo>
                <a:lnTo>
                  <a:pt x="360435" y="187610"/>
                </a:lnTo>
                <a:lnTo>
                  <a:pt x="357177" y="189630"/>
                </a:lnTo>
                <a:lnTo>
                  <a:pt x="352578" y="190640"/>
                </a:lnTo>
                <a:lnTo>
                  <a:pt x="431334" y="190640"/>
                </a:lnTo>
                <a:lnTo>
                  <a:pt x="426926" y="189706"/>
                </a:lnTo>
                <a:lnTo>
                  <a:pt x="423669" y="187839"/>
                </a:lnTo>
                <a:lnTo>
                  <a:pt x="415429" y="172483"/>
                </a:lnTo>
                <a:lnTo>
                  <a:pt x="415429" y="101778"/>
                </a:lnTo>
                <a:close/>
              </a:path>
              <a:path w="443229" h="200660">
                <a:moveTo>
                  <a:pt x="430950" y="5334"/>
                </a:moveTo>
                <a:lnTo>
                  <a:pt x="352195" y="5334"/>
                </a:lnTo>
                <a:lnTo>
                  <a:pt x="356602" y="6287"/>
                </a:lnTo>
                <a:lnTo>
                  <a:pt x="359860" y="8192"/>
                </a:lnTo>
                <a:lnTo>
                  <a:pt x="363309" y="10097"/>
                </a:lnTo>
                <a:lnTo>
                  <a:pt x="365417" y="12193"/>
                </a:lnTo>
                <a:lnTo>
                  <a:pt x="366375" y="14861"/>
                </a:lnTo>
                <a:lnTo>
                  <a:pt x="367524" y="17337"/>
                </a:lnTo>
                <a:lnTo>
                  <a:pt x="368099" y="23625"/>
                </a:lnTo>
                <a:lnTo>
                  <a:pt x="368099" y="89051"/>
                </a:lnTo>
                <a:lnTo>
                  <a:pt x="415429" y="89051"/>
                </a:lnTo>
                <a:lnTo>
                  <a:pt x="415447" y="23625"/>
                </a:lnTo>
                <a:lnTo>
                  <a:pt x="423094" y="8383"/>
                </a:lnTo>
                <a:lnTo>
                  <a:pt x="426351" y="6477"/>
                </a:lnTo>
                <a:lnTo>
                  <a:pt x="430950" y="5334"/>
                </a:lnTo>
                <a:close/>
              </a:path>
              <a:path w="443229" h="200660">
                <a:moveTo>
                  <a:pt x="326326" y="0"/>
                </a:moveTo>
                <a:lnTo>
                  <a:pt x="223235" y="0"/>
                </a:lnTo>
                <a:lnTo>
                  <a:pt x="223235" y="5334"/>
                </a:lnTo>
                <a:lnTo>
                  <a:pt x="326326" y="5334"/>
                </a:lnTo>
                <a:lnTo>
                  <a:pt x="326326" y="0"/>
                </a:lnTo>
                <a:close/>
              </a:path>
              <a:path w="443229" h="200660">
                <a:moveTo>
                  <a:pt x="443214" y="0"/>
                </a:moveTo>
                <a:lnTo>
                  <a:pt x="340315" y="0"/>
                </a:lnTo>
                <a:lnTo>
                  <a:pt x="340315" y="5334"/>
                </a:lnTo>
                <a:lnTo>
                  <a:pt x="443214" y="5334"/>
                </a:lnTo>
                <a:lnTo>
                  <a:pt x="4432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7928" y="4621276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483" y="0"/>
                </a:lnTo>
              </a:path>
            </a:pathLst>
          </a:custGeom>
          <a:ln w="18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1134" y="4779907"/>
            <a:ext cx="287032" cy="445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35108" y="5516919"/>
            <a:ext cx="209234" cy="203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40893" y="5264053"/>
            <a:ext cx="143510" cy="247650"/>
          </a:xfrm>
          <a:custGeom>
            <a:avLst/>
            <a:gdLst/>
            <a:ahLst/>
            <a:cxnLst/>
            <a:rect l="l" t="t" r="r" b="b"/>
            <a:pathLst>
              <a:path w="143510" h="247650">
                <a:moveTo>
                  <a:pt x="143330" y="0"/>
                </a:moveTo>
                <a:lnTo>
                  <a:pt x="0" y="247112"/>
                </a:lnTo>
              </a:path>
            </a:pathLst>
          </a:custGeom>
          <a:ln w="183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81108" y="5229759"/>
            <a:ext cx="144145" cy="247650"/>
          </a:xfrm>
          <a:custGeom>
            <a:avLst/>
            <a:gdLst/>
            <a:ahLst/>
            <a:cxnLst/>
            <a:rect l="l" t="t" r="r" b="b"/>
            <a:pathLst>
              <a:path w="144145" h="247650">
                <a:moveTo>
                  <a:pt x="143522" y="0"/>
                </a:moveTo>
                <a:lnTo>
                  <a:pt x="0" y="247112"/>
                </a:lnTo>
              </a:path>
            </a:pathLst>
          </a:custGeom>
          <a:ln w="183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06194" y="4525250"/>
            <a:ext cx="834500" cy="12619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2238" y="5116262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356" y="0"/>
                </a:lnTo>
              </a:path>
            </a:pathLst>
          </a:custGeom>
          <a:ln w="18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6303" y="544194"/>
            <a:ext cx="7741284" cy="3347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70" marR="5080" algn="l" rtl="0">
              <a:lnSpc>
                <a:spcPct val="100200"/>
              </a:lnSpc>
              <a:spcBef>
                <a:spcPts val="90"/>
              </a:spcBef>
              <a:tabLst>
                <a:tab pos="78359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The	amide derivatives of trifluoromethyl </a:t>
            </a:r>
            <a:r>
              <a:rPr sz="2800" b="1" dirty="0">
                <a:latin typeface="Times New Roman"/>
                <a:cs typeface="Times New Roman"/>
              </a:rPr>
              <a:t>aniline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( </a:t>
            </a:r>
            <a:r>
              <a:rPr sz="2800" spc="-5" dirty="0">
                <a:latin typeface="Times New Roman"/>
                <a:cs typeface="Times New Roman"/>
              </a:rPr>
              <a:t>• 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non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steroidal) </a:t>
            </a:r>
            <a:r>
              <a:rPr sz="2800" b="1" spc="-5" dirty="0">
                <a:latin typeface="Times New Roman"/>
                <a:cs typeface="Times New Roman"/>
              </a:rPr>
              <a:t>have been </a:t>
            </a:r>
            <a:r>
              <a:rPr sz="2800" b="1" spc="-10" dirty="0">
                <a:latin typeface="Times New Roman"/>
                <a:cs typeface="Times New Roman"/>
              </a:rPr>
              <a:t>approved </a:t>
            </a:r>
            <a:r>
              <a:rPr sz="2800" b="1" spc="-5" dirty="0">
                <a:latin typeface="Times New Roman"/>
                <a:cs typeface="Times New Roman"/>
              </a:rPr>
              <a:t>for use in  combination therapy of </a:t>
            </a:r>
            <a:r>
              <a:rPr sz="2800" b="1" spc="-10" dirty="0">
                <a:latin typeface="Times New Roman"/>
                <a:cs typeface="Times New Roman"/>
              </a:rPr>
              <a:t>prostate </a:t>
            </a:r>
            <a:r>
              <a:rPr sz="2800" b="1" spc="-45" dirty="0">
                <a:latin typeface="Times New Roman"/>
                <a:cs typeface="Times New Roman"/>
              </a:rPr>
              <a:t>cancer. </a:t>
            </a:r>
            <a:r>
              <a:rPr sz="2800" b="1" spc="-5" dirty="0">
                <a:latin typeface="Times New Roman"/>
                <a:cs typeface="Times New Roman"/>
              </a:rPr>
              <a:t>They</a:t>
            </a:r>
            <a:r>
              <a:rPr sz="2800" b="1" spc="1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are:-</a:t>
            </a:r>
            <a:endParaRPr sz="2800" dirty="0">
              <a:latin typeface="Times New Roman"/>
              <a:cs typeface="Times New Roman"/>
            </a:endParaRPr>
          </a:p>
          <a:p>
            <a:pPr marL="224154" indent="-211454" algn="l" rtl="0">
              <a:lnSpc>
                <a:spcPct val="100000"/>
              </a:lnSpc>
              <a:buFont typeface="Times New Roman"/>
              <a:buChar char="•"/>
              <a:tabLst>
                <a:tab pos="224790" algn="l"/>
              </a:tabLst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Flutamide.</a:t>
            </a:r>
            <a:endParaRPr sz="2800" dirty="0">
              <a:latin typeface="Times New Roman"/>
              <a:cs typeface="Times New Roman"/>
            </a:endParaRPr>
          </a:p>
          <a:p>
            <a:pPr marL="224154" indent="-211454" algn="l" rtl="0">
              <a:lnSpc>
                <a:spcPct val="100000"/>
              </a:lnSpc>
              <a:buFont typeface="Times New Roman"/>
              <a:buChar char="•"/>
              <a:tabLst>
                <a:tab pos="224790" algn="l"/>
              </a:tabLst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Nilutamide.</a:t>
            </a:r>
            <a:endParaRPr sz="2800" dirty="0">
              <a:latin typeface="Times New Roman"/>
              <a:cs typeface="Times New Roman"/>
            </a:endParaRPr>
          </a:p>
          <a:p>
            <a:pPr marL="137160" indent="-124460" algn="l" rtl="0">
              <a:lnSpc>
                <a:spcPct val="100000"/>
              </a:lnSpc>
              <a:buFont typeface="Times New Roman"/>
              <a:buChar char="•"/>
              <a:tabLst>
                <a:tab pos="137795" algn="l"/>
              </a:tabLst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bicalutamide.</a:t>
            </a:r>
            <a:endParaRPr sz="2800" dirty="0">
              <a:latin typeface="Times New Roman"/>
              <a:cs typeface="Times New Roman"/>
            </a:endParaRPr>
          </a:p>
          <a:p>
            <a:pPr marL="293370" algn="ctr" rtl="0">
              <a:lnSpc>
                <a:spcPct val="100000"/>
              </a:lnSpc>
              <a:spcBef>
                <a:spcPts val="2625"/>
              </a:spcBef>
            </a:pP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Flutamide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887" y="23621"/>
            <a:ext cx="21215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u="none" dirty="0">
                <a:latin typeface="Times New Roman"/>
                <a:cs typeface="Times New Roman"/>
              </a:rPr>
              <a:t>P</a:t>
            </a:r>
            <a:r>
              <a:rPr sz="3200" i="0" u="none" spc="-60" dirty="0">
                <a:latin typeface="Times New Roman"/>
                <a:cs typeface="Times New Roman"/>
              </a:rPr>
              <a:t>r</a:t>
            </a:r>
            <a:r>
              <a:rPr sz="3200" i="0" u="none" dirty="0">
                <a:latin typeface="Times New Roman"/>
                <a:cs typeface="Times New Roman"/>
              </a:rPr>
              <a:t>epa</a:t>
            </a:r>
            <a:r>
              <a:rPr sz="3200" i="0" u="none" spc="5" dirty="0">
                <a:latin typeface="Times New Roman"/>
                <a:cs typeface="Times New Roman"/>
              </a:rPr>
              <a:t>r</a:t>
            </a:r>
            <a:r>
              <a:rPr sz="3200" i="0" u="none" dirty="0">
                <a:latin typeface="Times New Roman"/>
                <a:cs typeface="Times New Roman"/>
              </a:rPr>
              <a:t>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9317" y="2947758"/>
            <a:ext cx="2882473" cy="184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3928" y="4029856"/>
            <a:ext cx="200025" cy="346075"/>
          </a:xfrm>
          <a:custGeom>
            <a:avLst/>
            <a:gdLst/>
            <a:ahLst/>
            <a:cxnLst/>
            <a:rect l="l" t="t" r="r" b="b"/>
            <a:pathLst>
              <a:path w="200025" h="346075">
                <a:moveTo>
                  <a:pt x="199880" y="345609"/>
                </a:moveTo>
                <a:lnTo>
                  <a:pt x="0" y="0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6212" y="4077744"/>
            <a:ext cx="172720" cy="297815"/>
          </a:xfrm>
          <a:custGeom>
            <a:avLst/>
            <a:gdLst/>
            <a:ahLst/>
            <a:cxnLst/>
            <a:rect l="l" t="t" r="r" b="b"/>
            <a:pathLst>
              <a:path w="172720" h="297814">
                <a:moveTo>
                  <a:pt x="172163" y="297721"/>
                </a:moveTo>
                <a:lnTo>
                  <a:pt x="0" y="0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4167" y="4029856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399761" y="0"/>
                </a:moveTo>
                <a:lnTo>
                  <a:pt x="0" y="0"/>
                </a:lnTo>
              </a:path>
            </a:pathLst>
          </a:custGeom>
          <a:ln w="12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4287" y="4029856"/>
            <a:ext cx="200025" cy="346075"/>
          </a:xfrm>
          <a:custGeom>
            <a:avLst/>
            <a:gdLst/>
            <a:ahLst/>
            <a:cxnLst/>
            <a:rect l="l" t="t" r="r" b="b"/>
            <a:pathLst>
              <a:path w="200025" h="346075">
                <a:moveTo>
                  <a:pt x="199880" y="0"/>
                </a:moveTo>
                <a:lnTo>
                  <a:pt x="0" y="345609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9587" y="4077744"/>
            <a:ext cx="172720" cy="297815"/>
          </a:xfrm>
          <a:custGeom>
            <a:avLst/>
            <a:gdLst/>
            <a:ahLst/>
            <a:cxnLst/>
            <a:rect l="l" t="t" r="r" b="b"/>
            <a:pathLst>
              <a:path w="172720" h="297814">
                <a:moveTo>
                  <a:pt x="172297" y="0"/>
                </a:moveTo>
                <a:lnTo>
                  <a:pt x="0" y="297721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4287" y="4375466"/>
            <a:ext cx="200025" cy="346075"/>
          </a:xfrm>
          <a:custGeom>
            <a:avLst/>
            <a:gdLst/>
            <a:ahLst/>
            <a:cxnLst/>
            <a:rect l="l" t="t" r="r" b="b"/>
            <a:pathLst>
              <a:path w="200025" h="346075">
                <a:moveTo>
                  <a:pt x="0" y="0"/>
                </a:moveTo>
                <a:lnTo>
                  <a:pt x="199880" y="345609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4167" y="4721076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399761" y="0"/>
                </a:lnTo>
              </a:path>
            </a:pathLst>
          </a:custGeom>
          <a:ln w="12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1884" y="467318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27" y="0"/>
                </a:lnTo>
              </a:path>
            </a:pathLst>
          </a:custGeom>
          <a:ln w="12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3928" y="4375466"/>
            <a:ext cx="200025" cy="346075"/>
          </a:xfrm>
          <a:custGeom>
            <a:avLst/>
            <a:gdLst/>
            <a:ahLst/>
            <a:cxnLst/>
            <a:rect l="l" t="t" r="r" b="b"/>
            <a:pathLst>
              <a:path w="200025" h="346075">
                <a:moveTo>
                  <a:pt x="0" y="345609"/>
                </a:moveTo>
                <a:lnTo>
                  <a:pt x="199880" y="0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39656" y="4309592"/>
            <a:ext cx="382428" cy="186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1934" y="4375466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302352" y="0"/>
                </a:moveTo>
                <a:lnTo>
                  <a:pt x="0" y="0"/>
                </a:lnTo>
              </a:path>
            </a:pathLst>
          </a:custGeom>
          <a:ln w="12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71655" y="5002727"/>
            <a:ext cx="194283" cy="186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5394" y="4999601"/>
            <a:ext cx="129922" cy="143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1585" y="4721076"/>
            <a:ext cx="142875" cy="247015"/>
          </a:xfrm>
          <a:custGeom>
            <a:avLst/>
            <a:gdLst/>
            <a:ahLst/>
            <a:cxnLst/>
            <a:rect l="l" t="t" r="r" b="b"/>
            <a:pathLst>
              <a:path w="142875" h="247014">
                <a:moveTo>
                  <a:pt x="142581" y="0"/>
                </a:moveTo>
                <a:lnTo>
                  <a:pt x="0" y="246546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79481" y="4311508"/>
            <a:ext cx="308610" cy="140335"/>
          </a:xfrm>
          <a:custGeom>
            <a:avLst/>
            <a:gdLst/>
            <a:ahLst/>
            <a:cxnLst/>
            <a:rect l="l" t="t" r="r" b="b"/>
            <a:pathLst>
              <a:path w="308610" h="140335">
                <a:moveTo>
                  <a:pt x="69364" y="26032"/>
                </a:moveTo>
                <a:lnTo>
                  <a:pt x="27583" y="26032"/>
                </a:lnTo>
                <a:lnTo>
                  <a:pt x="120328" y="139954"/>
                </a:lnTo>
                <a:lnTo>
                  <a:pt x="123659" y="139954"/>
                </a:lnTo>
                <a:lnTo>
                  <a:pt x="123659" y="84856"/>
                </a:lnTo>
                <a:lnTo>
                  <a:pt x="116197" y="84856"/>
                </a:lnTo>
                <a:lnTo>
                  <a:pt x="69364" y="26032"/>
                </a:lnTo>
                <a:close/>
              </a:path>
              <a:path w="308610" h="140335">
                <a:moveTo>
                  <a:pt x="48637" y="0"/>
                </a:moveTo>
                <a:lnTo>
                  <a:pt x="0" y="0"/>
                </a:lnTo>
                <a:lnTo>
                  <a:pt x="0" y="3737"/>
                </a:lnTo>
                <a:lnTo>
                  <a:pt x="4130" y="3871"/>
                </a:lnTo>
                <a:lnTo>
                  <a:pt x="7328" y="4509"/>
                </a:lnTo>
                <a:lnTo>
                  <a:pt x="11859" y="6797"/>
                </a:lnTo>
                <a:lnTo>
                  <a:pt x="14391" y="9191"/>
                </a:lnTo>
                <a:lnTo>
                  <a:pt x="20254" y="16455"/>
                </a:lnTo>
                <a:lnTo>
                  <a:pt x="20254" y="120280"/>
                </a:lnTo>
                <a:lnTo>
                  <a:pt x="18788" y="125428"/>
                </a:lnTo>
                <a:lnTo>
                  <a:pt x="15723" y="128448"/>
                </a:lnTo>
                <a:lnTo>
                  <a:pt x="12792" y="131480"/>
                </a:lnTo>
                <a:lnTo>
                  <a:pt x="7595" y="133024"/>
                </a:lnTo>
                <a:lnTo>
                  <a:pt x="0" y="133090"/>
                </a:lnTo>
                <a:lnTo>
                  <a:pt x="0" y="136828"/>
                </a:lnTo>
                <a:lnTo>
                  <a:pt x="48637" y="136828"/>
                </a:lnTo>
                <a:lnTo>
                  <a:pt x="48637" y="133090"/>
                </a:lnTo>
                <a:lnTo>
                  <a:pt x="40775" y="133090"/>
                </a:lnTo>
                <a:lnTo>
                  <a:pt x="36644" y="131707"/>
                </a:lnTo>
                <a:lnTo>
                  <a:pt x="29449" y="126199"/>
                </a:lnTo>
                <a:lnTo>
                  <a:pt x="27583" y="120878"/>
                </a:lnTo>
                <a:lnTo>
                  <a:pt x="27583" y="26032"/>
                </a:lnTo>
                <a:lnTo>
                  <a:pt x="69364" y="26032"/>
                </a:lnTo>
                <a:lnTo>
                  <a:pt x="48637" y="0"/>
                </a:lnTo>
                <a:close/>
              </a:path>
              <a:path w="308610" h="140335">
                <a:moveTo>
                  <a:pt x="141648" y="3604"/>
                </a:moveTo>
                <a:lnTo>
                  <a:pt x="104071" y="3604"/>
                </a:lnTo>
                <a:lnTo>
                  <a:pt x="109401" y="5493"/>
                </a:lnTo>
                <a:lnTo>
                  <a:pt x="112732" y="9391"/>
                </a:lnTo>
                <a:lnTo>
                  <a:pt x="114997" y="12278"/>
                </a:lnTo>
                <a:lnTo>
                  <a:pt x="116197" y="17825"/>
                </a:lnTo>
                <a:lnTo>
                  <a:pt x="116197" y="84856"/>
                </a:lnTo>
                <a:lnTo>
                  <a:pt x="123659" y="84856"/>
                </a:lnTo>
                <a:lnTo>
                  <a:pt x="123659" y="19581"/>
                </a:lnTo>
                <a:lnTo>
                  <a:pt x="124325" y="15018"/>
                </a:lnTo>
                <a:lnTo>
                  <a:pt x="141648" y="3737"/>
                </a:lnTo>
                <a:lnTo>
                  <a:pt x="141648" y="3604"/>
                </a:lnTo>
                <a:close/>
              </a:path>
              <a:path w="308610" h="140335">
                <a:moveTo>
                  <a:pt x="141648" y="0"/>
                </a:moveTo>
                <a:lnTo>
                  <a:pt x="96475" y="0"/>
                </a:lnTo>
                <a:lnTo>
                  <a:pt x="96475" y="3737"/>
                </a:lnTo>
                <a:lnTo>
                  <a:pt x="104071" y="3604"/>
                </a:lnTo>
                <a:lnTo>
                  <a:pt x="141648" y="3604"/>
                </a:lnTo>
                <a:lnTo>
                  <a:pt x="141648" y="0"/>
                </a:lnTo>
                <a:close/>
              </a:path>
              <a:path w="308610" h="140335">
                <a:moveTo>
                  <a:pt x="227064" y="133090"/>
                </a:moveTo>
                <a:lnTo>
                  <a:pt x="155373" y="133090"/>
                </a:lnTo>
                <a:lnTo>
                  <a:pt x="155373" y="136828"/>
                </a:lnTo>
                <a:lnTo>
                  <a:pt x="227064" y="136828"/>
                </a:lnTo>
                <a:lnTo>
                  <a:pt x="227064" y="133090"/>
                </a:lnTo>
                <a:close/>
              </a:path>
              <a:path w="308610" h="140335">
                <a:moveTo>
                  <a:pt x="308215" y="133090"/>
                </a:moveTo>
                <a:lnTo>
                  <a:pt x="236658" y="133090"/>
                </a:lnTo>
                <a:lnTo>
                  <a:pt x="236658" y="136828"/>
                </a:lnTo>
                <a:lnTo>
                  <a:pt x="308215" y="136828"/>
                </a:lnTo>
                <a:lnTo>
                  <a:pt x="308215" y="133090"/>
                </a:lnTo>
                <a:close/>
              </a:path>
              <a:path w="308610" h="140335">
                <a:moveTo>
                  <a:pt x="218536" y="3737"/>
                </a:moveTo>
                <a:lnTo>
                  <a:pt x="163768" y="3737"/>
                </a:lnTo>
                <a:lnTo>
                  <a:pt x="166833" y="4389"/>
                </a:lnTo>
                <a:lnTo>
                  <a:pt x="171364" y="7023"/>
                </a:lnTo>
                <a:lnTo>
                  <a:pt x="172830" y="8553"/>
                </a:lnTo>
                <a:lnTo>
                  <a:pt x="173496" y="10296"/>
                </a:lnTo>
                <a:lnTo>
                  <a:pt x="174295" y="12051"/>
                </a:lnTo>
                <a:lnTo>
                  <a:pt x="174695" y="16415"/>
                </a:lnTo>
                <a:lnTo>
                  <a:pt x="174683" y="120413"/>
                </a:lnTo>
                <a:lnTo>
                  <a:pt x="174295" y="124510"/>
                </a:lnTo>
                <a:lnTo>
                  <a:pt x="173496" y="126133"/>
                </a:lnTo>
                <a:lnTo>
                  <a:pt x="172563" y="128421"/>
                </a:lnTo>
                <a:lnTo>
                  <a:pt x="171231" y="130031"/>
                </a:lnTo>
                <a:lnTo>
                  <a:pt x="169498" y="130975"/>
                </a:lnTo>
                <a:lnTo>
                  <a:pt x="167100" y="132385"/>
                </a:lnTo>
                <a:lnTo>
                  <a:pt x="163902" y="133090"/>
                </a:lnTo>
                <a:lnTo>
                  <a:pt x="218669" y="133090"/>
                </a:lnTo>
                <a:lnTo>
                  <a:pt x="215604" y="132438"/>
                </a:lnTo>
                <a:lnTo>
                  <a:pt x="211073" y="129804"/>
                </a:lnTo>
                <a:lnTo>
                  <a:pt x="209474" y="128275"/>
                </a:lnTo>
                <a:lnTo>
                  <a:pt x="208808" y="126532"/>
                </a:lnTo>
                <a:lnTo>
                  <a:pt x="208009" y="124789"/>
                </a:lnTo>
                <a:lnTo>
                  <a:pt x="207609" y="120413"/>
                </a:lnTo>
                <a:lnTo>
                  <a:pt x="207609" y="71034"/>
                </a:lnTo>
                <a:lnTo>
                  <a:pt x="289027" y="71034"/>
                </a:lnTo>
                <a:lnTo>
                  <a:pt x="289027" y="62162"/>
                </a:lnTo>
                <a:lnTo>
                  <a:pt x="207609" y="62162"/>
                </a:lnTo>
                <a:lnTo>
                  <a:pt x="207621" y="16415"/>
                </a:lnTo>
                <a:lnTo>
                  <a:pt x="215338" y="4443"/>
                </a:lnTo>
                <a:lnTo>
                  <a:pt x="218536" y="3737"/>
                </a:lnTo>
                <a:close/>
              </a:path>
              <a:path w="308610" h="140335">
                <a:moveTo>
                  <a:pt x="289027" y="71034"/>
                </a:moveTo>
                <a:lnTo>
                  <a:pt x="255980" y="71034"/>
                </a:lnTo>
                <a:lnTo>
                  <a:pt x="255967" y="120413"/>
                </a:lnTo>
                <a:lnTo>
                  <a:pt x="255580" y="124510"/>
                </a:lnTo>
                <a:lnTo>
                  <a:pt x="254914" y="126133"/>
                </a:lnTo>
                <a:lnTo>
                  <a:pt x="253848" y="128421"/>
                </a:lnTo>
                <a:lnTo>
                  <a:pt x="252515" y="130031"/>
                </a:lnTo>
                <a:lnTo>
                  <a:pt x="250783" y="130975"/>
                </a:lnTo>
                <a:lnTo>
                  <a:pt x="248384" y="132385"/>
                </a:lnTo>
                <a:lnTo>
                  <a:pt x="245186" y="133090"/>
                </a:lnTo>
                <a:lnTo>
                  <a:pt x="299954" y="133090"/>
                </a:lnTo>
                <a:lnTo>
                  <a:pt x="296889" y="132438"/>
                </a:lnTo>
                <a:lnTo>
                  <a:pt x="292358" y="129804"/>
                </a:lnTo>
                <a:lnTo>
                  <a:pt x="290759" y="128275"/>
                </a:lnTo>
                <a:lnTo>
                  <a:pt x="290093" y="126532"/>
                </a:lnTo>
                <a:lnTo>
                  <a:pt x="289293" y="124789"/>
                </a:lnTo>
                <a:lnTo>
                  <a:pt x="289027" y="120413"/>
                </a:lnTo>
                <a:lnTo>
                  <a:pt x="289027" y="71034"/>
                </a:lnTo>
                <a:close/>
              </a:path>
              <a:path w="308610" h="140335">
                <a:moveTo>
                  <a:pt x="299820" y="3737"/>
                </a:moveTo>
                <a:lnTo>
                  <a:pt x="245053" y="3737"/>
                </a:lnTo>
                <a:lnTo>
                  <a:pt x="248118" y="4389"/>
                </a:lnTo>
                <a:lnTo>
                  <a:pt x="252649" y="7023"/>
                </a:lnTo>
                <a:lnTo>
                  <a:pt x="254114" y="8553"/>
                </a:lnTo>
                <a:lnTo>
                  <a:pt x="254914" y="10296"/>
                </a:lnTo>
                <a:lnTo>
                  <a:pt x="255580" y="12051"/>
                </a:lnTo>
                <a:lnTo>
                  <a:pt x="255980" y="16415"/>
                </a:lnTo>
                <a:lnTo>
                  <a:pt x="255980" y="62162"/>
                </a:lnTo>
                <a:lnTo>
                  <a:pt x="289027" y="62162"/>
                </a:lnTo>
                <a:lnTo>
                  <a:pt x="289035" y="16415"/>
                </a:lnTo>
                <a:lnTo>
                  <a:pt x="289293" y="12318"/>
                </a:lnTo>
                <a:lnTo>
                  <a:pt x="290093" y="10695"/>
                </a:lnTo>
                <a:lnTo>
                  <a:pt x="291026" y="8420"/>
                </a:lnTo>
                <a:lnTo>
                  <a:pt x="292491" y="6797"/>
                </a:lnTo>
                <a:lnTo>
                  <a:pt x="294224" y="5853"/>
                </a:lnTo>
                <a:lnTo>
                  <a:pt x="296622" y="4443"/>
                </a:lnTo>
                <a:lnTo>
                  <a:pt x="299820" y="3737"/>
                </a:lnTo>
                <a:close/>
              </a:path>
              <a:path w="308610" h="140335">
                <a:moveTo>
                  <a:pt x="227064" y="0"/>
                </a:moveTo>
                <a:lnTo>
                  <a:pt x="155373" y="0"/>
                </a:lnTo>
                <a:lnTo>
                  <a:pt x="155373" y="3737"/>
                </a:lnTo>
                <a:lnTo>
                  <a:pt x="227064" y="3737"/>
                </a:lnTo>
                <a:lnTo>
                  <a:pt x="227064" y="0"/>
                </a:lnTo>
                <a:close/>
              </a:path>
              <a:path w="308610" h="140335">
                <a:moveTo>
                  <a:pt x="308215" y="0"/>
                </a:moveTo>
                <a:lnTo>
                  <a:pt x="236658" y="0"/>
                </a:lnTo>
                <a:lnTo>
                  <a:pt x="236658" y="3737"/>
                </a:lnTo>
                <a:lnTo>
                  <a:pt x="308215" y="3737"/>
                </a:lnTo>
                <a:lnTo>
                  <a:pt x="30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53809" y="4375466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954" y="0"/>
                </a:lnTo>
              </a:path>
            </a:pathLst>
          </a:custGeom>
          <a:ln w="12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4559" y="4653991"/>
            <a:ext cx="130175" cy="143510"/>
          </a:xfrm>
          <a:custGeom>
            <a:avLst/>
            <a:gdLst/>
            <a:ahLst/>
            <a:cxnLst/>
            <a:rect l="l" t="t" r="r" b="b"/>
            <a:pathLst>
              <a:path w="130175" h="143510">
                <a:moveTo>
                  <a:pt x="75021" y="0"/>
                </a:moveTo>
                <a:lnTo>
                  <a:pt x="37949" y="9702"/>
                </a:lnTo>
                <a:lnTo>
                  <a:pt x="10260" y="36927"/>
                </a:lnTo>
                <a:lnTo>
                  <a:pt x="0" y="74054"/>
                </a:lnTo>
                <a:lnTo>
                  <a:pt x="595" y="83208"/>
                </a:lnTo>
                <a:lnTo>
                  <a:pt x="20504" y="123604"/>
                </a:lnTo>
                <a:lnTo>
                  <a:pt x="63874" y="142531"/>
                </a:lnTo>
                <a:lnTo>
                  <a:pt x="74488" y="143080"/>
                </a:lnTo>
                <a:lnTo>
                  <a:pt x="82608" y="142741"/>
                </a:lnTo>
                <a:lnTo>
                  <a:pt x="111385" y="133596"/>
                </a:lnTo>
                <a:lnTo>
                  <a:pt x="81284" y="133596"/>
                </a:lnTo>
                <a:lnTo>
                  <a:pt x="73764" y="133112"/>
                </a:lnTo>
                <a:lnTo>
                  <a:pt x="41042" y="103067"/>
                </a:lnTo>
                <a:lnTo>
                  <a:pt x="36378" y="69624"/>
                </a:lnTo>
                <a:lnTo>
                  <a:pt x="36778" y="60503"/>
                </a:lnTo>
                <a:lnTo>
                  <a:pt x="51336" y="21340"/>
                </a:lnTo>
                <a:lnTo>
                  <a:pt x="58498" y="16441"/>
                </a:lnTo>
                <a:lnTo>
                  <a:pt x="65560" y="11533"/>
                </a:lnTo>
                <a:lnTo>
                  <a:pt x="73422" y="9085"/>
                </a:lnTo>
                <a:lnTo>
                  <a:pt x="113116" y="9085"/>
                </a:lnTo>
                <a:lnTo>
                  <a:pt x="111799" y="8673"/>
                </a:lnTo>
                <a:lnTo>
                  <a:pt x="105536" y="6252"/>
                </a:lnTo>
                <a:lnTo>
                  <a:pt x="97639" y="3518"/>
                </a:lnTo>
                <a:lnTo>
                  <a:pt x="89929" y="1564"/>
                </a:lnTo>
                <a:lnTo>
                  <a:pt x="82394" y="391"/>
                </a:lnTo>
                <a:lnTo>
                  <a:pt x="75021" y="0"/>
                </a:lnTo>
                <a:close/>
              </a:path>
              <a:path w="130175" h="143510">
                <a:moveTo>
                  <a:pt x="127657" y="108467"/>
                </a:moveTo>
                <a:lnTo>
                  <a:pt x="89946" y="133596"/>
                </a:lnTo>
                <a:lnTo>
                  <a:pt x="111385" y="133596"/>
                </a:lnTo>
                <a:lnTo>
                  <a:pt x="115964" y="130624"/>
                </a:lnTo>
                <a:lnTo>
                  <a:pt x="121885" y="125859"/>
                </a:lnTo>
                <a:lnTo>
                  <a:pt x="127657" y="120267"/>
                </a:lnTo>
                <a:lnTo>
                  <a:pt x="127657" y="108467"/>
                </a:lnTo>
                <a:close/>
              </a:path>
              <a:path w="130175" h="143510">
                <a:moveTo>
                  <a:pt x="113116" y="9085"/>
                </a:moveTo>
                <a:lnTo>
                  <a:pt x="82084" y="9085"/>
                </a:lnTo>
                <a:lnTo>
                  <a:pt x="89502" y="9702"/>
                </a:lnTo>
                <a:lnTo>
                  <a:pt x="96558" y="11553"/>
                </a:lnTo>
                <a:lnTo>
                  <a:pt x="123382" y="38685"/>
                </a:lnTo>
                <a:lnTo>
                  <a:pt x="126058" y="47423"/>
                </a:lnTo>
                <a:lnTo>
                  <a:pt x="130055" y="47423"/>
                </a:lnTo>
                <a:lnTo>
                  <a:pt x="130055" y="9883"/>
                </a:lnTo>
                <a:lnTo>
                  <a:pt x="115664" y="9883"/>
                </a:lnTo>
                <a:lnTo>
                  <a:pt x="113116" y="9085"/>
                </a:lnTo>
                <a:close/>
              </a:path>
              <a:path w="130175" h="143510">
                <a:moveTo>
                  <a:pt x="130055" y="0"/>
                </a:moveTo>
                <a:lnTo>
                  <a:pt x="126058" y="0"/>
                </a:lnTo>
                <a:lnTo>
                  <a:pt x="125658" y="3432"/>
                </a:lnTo>
                <a:lnTo>
                  <a:pt x="124592" y="5932"/>
                </a:lnTo>
                <a:lnTo>
                  <a:pt x="121394" y="9098"/>
                </a:lnTo>
                <a:lnTo>
                  <a:pt x="119528" y="9883"/>
                </a:lnTo>
                <a:lnTo>
                  <a:pt x="130055" y="9883"/>
                </a:lnTo>
                <a:lnTo>
                  <a:pt x="130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21130" y="4492301"/>
            <a:ext cx="87630" cy="151765"/>
          </a:xfrm>
          <a:custGeom>
            <a:avLst/>
            <a:gdLst/>
            <a:ahLst/>
            <a:cxnLst/>
            <a:rect l="l" t="t" r="r" b="b"/>
            <a:pathLst>
              <a:path w="87629" h="151764">
                <a:moveTo>
                  <a:pt x="0" y="0"/>
                </a:moveTo>
                <a:lnTo>
                  <a:pt x="87547" y="151421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78690" y="5000812"/>
            <a:ext cx="146050" cy="142240"/>
          </a:xfrm>
          <a:custGeom>
            <a:avLst/>
            <a:gdLst/>
            <a:ahLst/>
            <a:cxnLst/>
            <a:rect l="l" t="t" r="r" b="b"/>
            <a:pathLst>
              <a:path w="146050" h="142239">
                <a:moveTo>
                  <a:pt x="71815" y="0"/>
                </a:moveTo>
                <a:lnTo>
                  <a:pt x="31695" y="10296"/>
                </a:lnTo>
                <a:lnTo>
                  <a:pt x="5188" y="41982"/>
                </a:lnTo>
                <a:lnTo>
                  <a:pt x="0" y="69824"/>
                </a:lnTo>
                <a:lnTo>
                  <a:pt x="122" y="71633"/>
                </a:lnTo>
                <a:lnTo>
                  <a:pt x="15982" y="116837"/>
                </a:lnTo>
                <a:lnTo>
                  <a:pt x="55708" y="140296"/>
                </a:lnTo>
                <a:lnTo>
                  <a:pt x="73148" y="141860"/>
                </a:lnTo>
                <a:lnTo>
                  <a:pt x="90510" y="140221"/>
                </a:lnTo>
                <a:lnTo>
                  <a:pt x="105811" y="135302"/>
                </a:lnTo>
                <a:lnTo>
                  <a:pt x="107440" y="134293"/>
                </a:lnTo>
                <a:lnTo>
                  <a:pt x="72881" y="134293"/>
                </a:lnTo>
                <a:lnTo>
                  <a:pt x="65533" y="133561"/>
                </a:lnTo>
                <a:lnTo>
                  <a:pt x="39534" y="101273"/>
                </a:lnTo>
                <a:lnTo>
                  <a:pt x="36537" y="69824"/>
                </a:lnTo>
                <a:lnTo>
                  <a:pt x="36982" y="56951"/>
                </a:lnTo>
                <a:lnTo>
                  <a:pt x="49834" y="17237"/>
                </a:lnTo>
                <a:lnTo>
                  <a:pt x="73014" y="6451"/>
                </a:lnTo>
                <a:lnTo>
                  <a:pt x="106195" y="6451"/>
                </a:lnTo>
                <a:lnTo>
                  <a:pt x="101497" y="4158"/>
                </a:lnTo>
                <a:lnTo>
                  <a:pt x="87431" y="735"/>
                </a:lnTo>
                <a:lnTo>
                  <a:pt x="71815" y="0"/>
                </a:lnTo>
                <a:close/>
              </a:path>
              <a:path w="146050" h="142239">
                <a:moveTo>
                  <a:pt x="106195" y="6451"/>
                </a:moveTo>
                <a:lnTo>
                  <a:pt x="79810" y="6451"/>
                </a:lnTo>
                <a:lnTo>
                  <a:pt x="85807" y="8300"/>
                </a:lnTo>
                <a:lnTo>
                  <a:pt x="91004" y="11998"/>
                </a:lnTo>
                <a:lnTo>
                  <a:pt x="107710" y="47910"/>
                </a:lnTo>
                <a:lnTo>
                  <a:pt x="108993" y="71633"/>
                </a:lnTo>
                <a:lnTo>
                  <a:pt x="108692" y="82445"/>
                </a:lnTo>
                <a:lnTo>
                  <a:pt x="96200" y="124942"/>
                </a:lnTo>
                <a:lnTo>
                  <a:pt x="79810" y="134293"/>
                </a:lnTo>
                <a:lnTo>
                  <a:pt x="107440" y="134293"/>
                </a:lnTo>
                <a:lnTo>
                  <a:pt x="136903" y="105347"/>
                </a:lnTo>
                <a:lnTo>
                  <a:pt x="145504" y="69824"/>
                </a:lnTo>
                <a:lnTo>
                  <a:pt x="144228" y="55225"/>
                </a:lnTo>
                <a:lnTo>
                  <a:pt x="140391" y="41899"/>
                </a:lnTo>
                <a:lnTo>
                  <a:pt x="133980" y="29844"/>
                </a:lnTo>
                <a:lnTo>
                  <a:pt x="124983" y="19062"/>
                </a:lnTo>
                <a:lnTo>
                  <a:pt x="114015" y="10268"/>
                </a:lnTo>
                <a:lnTo>
                  <a:pt x="106195" y="6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21663" y="4824169"/>
            <a:ext cx="100330" cy="172720"/>
          </a:xfrm>
          <a:custGeom>
            <a:avLst/>
            <a:gdLst/>
            <a:ahLst/>
            <a:cxnLst/>
            <a:rect l="l" t="t" r="r" b="b"/>
            <a:pathLst>
              <a:path w="100329" h="172720">
                <a:moveTo>
                  <a:pt x="99807" y="0"/>
                </a:moveTo>
                <a:lnTo>
                  <a:pt x="0" y="172558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80088" y="4800225"/>
            <a:ext cx="100330" cy="172720"/>
          </a:xfrm>
          <a:custGeom>
            <a:avLst/>
            <a:gdLst/>
            <a:ahLst/>
            <a:cxnLst/>
            <a:rect l="l" t="t" r="r" b="b"/>
            <a:pathLst>
              <a:path w="100329" h="172720">
                <a:moveTo>
                  <a:pt x="99807" y="0"/>
                </a:moveTo>
                <a:lnTo>
                  <a:pt x="0" y="172558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84320" y="4308382"/>
            <a:ext cx="580320" cy="88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45263" y="4721076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2939" y="0"/>
                </a:lnTo>
              </a:path>
            </a:pathLst>
          </a:custGeom>
          <a:ln w="12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9146" y="1701722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4">
                <a:moveTo>
                  <a:pt x="0" y="0"/>
                </a:moveTo>
                <a:lnTo>
                  <a:pt x="0" y="399072"/>
                </a:lnTo>
              </a:path>
            </a:pathLst>
          </a:custGeom>
          <a:ln w="12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27117" y="1729391"/>
            <a:ext cx="0" cy="344170"/>
          </a:xfrm>
          <a:custGeom>
            <a:avLst/>
            <a:gdLst/>
            <a:ahLst/>
            <a:cxnLst/>
            <a:rect l="l" t="t" r="r" b="b"/>
            <a:pathLst>
              <a:path h="344169">
                <a:moveTo>
                  <a:pt x="0" y="0"/>
                </a:moveTo>
                <a:lnTo>
                  <a:pt x="0" y="343734"/>
                </a:lnTo>
              </a:path>
            </a:pathLst>
          </a:custGeom>
          <a:ln w="12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79146" y="2100794"/>
            <a:ext cx="346710" cy="200025"/>
          </a:xfrm>
          <a:custGeom>
            <a:avLst/>
            <a:gdLst/>
            <a:ahLst/>
            <a:cxnLst/>
            <a:rect l="l" t="t" r="r" b="b"/>
            <a:pathLst>
              <a:path w="346710" h="200025">
                <a:moveTo>
                  <a:pt x="0" y="0"/>
                </a:moveTo>
                <a:lnTo>
                  <a:pt x="346206" y="199536"/>
                </a:lnTo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25352" y="2100794"/>
            <a:ext cx="346710" cy="200025"/>
          </a:xfrm>
          <a:custGeom>
            <a:avLst/>
            <a:gdLst/>
            <a:ahLst/>
            <a:cxnLst/>
            <a:rect l="l" t="t" r="r" b="b"/>
            <a:pathLst>
              <a:path w="346710" h="200025">
                <a:moveTo>
                  <a:pt x="0" y="199536"/>
                </a:moveTo>
                <a:lnTo>
                  <a:pt x="346219" y="0"/>
                </a:lnTo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25352" y="2073125"/>
            <a:ext cx="298450" cy="172085"/>
          </a:xfrm>
          <a:custGeom>
            <a:avLst/>
            <a:gdLst/>
            <a:ahLst/>
            <a:cxnLst/>
            <a:rect l="l" t="t" r="r" b="b"/>
            <a:pathLst>
              <a:path w="298450" h="172085">
                <a:moveTo>
                  <a:pt x="0" y="171867"/>
                </a:moveTo>
                <a:lnTo>
                  <a:pt x="298248" y="0"/>
                </a:lnTo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1572" y="1701722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4">
                <a:moveTo>
                  <a:pt x="0" y="399072"/>
                </a:moveTo>
                <a:lnTo>
                  <a:pt x="0" y="0"/>
                </a:lnTo>
              </a:path>
            </a:pathLst>
          </a:custGeom>
          <a:ln w="12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5352" y="1502186"/>
            <a:ext cx="346710" cy="200025"/>
          </a:xfrm>
          <a:custGeom>
            <a:avLst/>
            <a:gdLst/>
            <a:ahLst/>
            <a:cxnLst/>
            <a:rect l="l" t="t" r="r" b="b"/>
            <a:pathLst>
              <a:path w="346710" h="200025">
                <a:moveTo>
                  <a:pt x="346219" y="199536"/>
                </a:moveTo>
                <a:lnTo>
                  <a:pt x="0" y="0"/>
                </a:lnTo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25352" y="1557391"/>
            <a:ext cx="298450" cy="172085"/>
          </a:xfrm>
          <a:custGeom>
            <a:avLst/>
            <a:gdLst/>
            <a:ahLst/>
            <a:cxnLst/>
            <a:rect l="l" t="t" r="r" b="b"/>
            <a:pathLst>
              <a:path w="298450" h="172085">
                <a:moveTo>
                  <a:pt x="298248" y="172000"/>
                </a:moveTo>
                <a:lnTo>
                  <a:pt x="0" y="0"/>
                </a:lnTo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9146" y="1502186"/>
            <a:ext cx="346710" cy="200025"/>
          </a:xfrm>
          <a:custGeom>
            <a:avLst/>
            <a:gdLst/>
            <a:ahLst/>
            <a:cxnLst/>
            <a:rect l="l" t="t" r="r" b="b"/>
            <a:pathLst>
              <a:path w="346710" h="200025">
                <a:moveTo>
                  <a:pt x="346206" y="0"/>
                </a:moveTo>
                <a:lnTo>
                  <a:pt x="0" y="199536"/>
                </a:lnTo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1290" y="1037267"/>
            <a:ext cx="304800" cy="142240"/>
          </a:xfrm>
          <a:custGeom>
            <a:avLst/>
            <a:gdLst/>
            <a:ahLst/>
            <a:cxnLst/>
            <a:rect l="l" t="t" r="r" b="b"/>
            <a:pathLst>
              <a:path w="304800" h="142240">
                <a:moveTo>
                  <a:pt x="69386" y="27935"/>
                </a:moveTo>
                <a:lnTo>
                  <a:pt x="27596" y="27935"/>
                </a:lnTo>
                <a:lnTo>
                  <a:pt x="120274" y="141803"/>
                </a:lnTo>
                <a:lnTo>
                  <a:pt x="123712" y="141803"/>
                </a:lnTo>
                <a:lnTo>
                  <a:pt x="123712" y="86731"/>
                </a:lnTo>
                <a:lnTo>
                  <a:pt x="116237" y="86731"/>
                </a:lnTo>
                <a:lnTo>
                  <a:pt x="69386" y="27935"/>
                </a:lnTo>
                <a:close/>
              </a:path>
              <a:path w="304800" h="142240">
                <a:moveTo>
                  <a:pt x="48610" y="134886"/>
                </a:moveTo>
                <a:lnTo>
                  <a:pt x="0" y="134886"/>
                </a:lnTo>
                <a:lnTo>
                  <a:pt x="0" y="138611"/>
                </a:lnTo>
                <a:lnTo>
                  <a:pt x="48610" y="138611"/>
                </a:lnTo>
                <a:lnTo>
                  <a:pt x="48610" y="134886"/>
                </a:lnTo>
                <a:close/>
              </a:path>
              <a:path w="304800" h="142240">
                <a:moveTo>
                  <a:pt x="48610" y="1862"/>
                </a:moveTo>
                <a:lnTo>
                  <a:pt x="0" y="1862"/>
                </a:lnTo>
                <a:lnTo>
                  <a:pt x="0" y="5587"/>
                </a:lnTo>
                <a:lnTo>
                  <a:pt x="4184" y="5720"/>
                </a:lnTo>
                <a:lnTo>
                  <a:pt x="7382" y="6385"/>
                </a:lnTo>
                <a:lnTo>
                  <a:pt x="20214" y="18357"/>
                </a:lnTo>
                <a:lnTo>
                  <a:pt x="20214" y="122116"/>
                </a:lnTo>
                <a:lnTo>
                  <a:pt x="18735" y="127304"/>
                </a:lnTo>
                <a:lnTo>
                  <a:pt x="15763" y="130363"/>
                </a:lnTo>
                <a:lnTo>
                  <a:pt x="12805" y="133290"/>
                </a:lnTo>
                <a:lnTo>
                  <a:pt x="7542" y="134886"/>
                </a:lnTo>
                <a:lnTo>
                  <a:pt x="40735" y="134886"/>
                </a:lnTo>
                <a:lnTo>
                  <a:pt x="36604" y="133556"/>
                </a:lnTo>
                <a:lnTo>
                  <a:pt x="33006" y="130762"/>
                </a:lnTo>
                <a:lnTo>
                  <a:pt x="29395" y="128102"/>
                </a:lnTo>
                <a:lnTo>
                  <a:pt x="27596" y="122781"/>
                </a:lnTo>
                <a:lnTo>
                  <a:pt x="27596" y="27935"/>
                </a:lnTo>
                <a:lnTo>
                  <a:pt x="69386" y="27935"/>
                </a:lnTo>
                <a:lnTo>
                  <a:pt x="48610" y="1862"/>
                </a:lnTo>
                <a:close/>
              </a:path>
              <a:path w="304800" h="142240">
                <a:moveTo>
                  <a:pt x="141702" y="5453"/>
                </a:moveTo>
                <a:lnTo>
                  <a:pt x="104031" y="5453"/>
                </a:lnTo>
                <a:lnTo>
                  <a:pt x="109467" y="7316"/>
                </a:lnTo>
                <a:lnTo>
                  <a:pt x="112692" y="11174"/>
                </a:lnTo>
                <a:lnTo>
                  <a:pt x="115051" y="14100"/>
                </a:lnTo>
                <a:lnTo>
                  <a:pt x="116237" y="19687"/>
                </a:lnTo>
                <a:lnTo>
                  <a:pt x="116237" y="86731"/>
                </a:lnTo>
                <a:lnTo>
                  <a:pt x="123712" y="86731"/>
                </a:lnTo>
                <a:lnTo>
                  <a:pt x="123712" y="21416"/>
                </a:lnTo>
                <a:lnTo>
                  <a:pt x="124272" y="16894"/>
                </a:lnTo>
                <a:lnTo>
                  <a:pt x="126497" y="11573"/>
                </a:lnTo>
                <a:lnTo>
                  <a:pt x="128043" y="9577"/>
                </a:lnTo>
                <a:lnTo>
                  <a:pt x="130029" y="8513"/>
                </a:lnTo>
                <a:lnTo>
                  <a:pt x="132014" y="7316"/>
                </a:lnTo>
                <a:lnTo>
                  <a:pt x="135905" y="6385"/>
                </a:lnTo>
                <a:lnTo>
                  <a:pt x="141702" y="5587"/>
                </a:lnTo>
                <a:lnTo>
                  <a:pt x="141702" y="5453"/>
                </a:lnTo>
                <a:close/>
              </a:path>
              <a:path w="304800" h="142240">
                <a:moveTo>
                  <a:pt x="141702" y="1862"/>
                </a:moveTo>
                <a:lnTo>
                  <a:pt x="96422" y="1862"/>
                </a:lnTo>
                <a:lnTo>
                  <a:pt x="96422" y="5587"/>
                </a:lnTo>
                <a:lnTo>
                  <a:pt x="104031" y="5453"/>
                </a:lnTo>
                <a:lnTo>
                  <a:pt x="141702" y="5453"/>
                </a:lnTo>
                <a:lnTo>
                  <a:pt x="141702" y="1862"/>
                </a:lnTo>
                <a:close/>
              </a:path>
              <a:path w="304800" h="142240">
                <a:moveTo>
                  <a:pt x="230955" y="0"/>
                </a:moveTo>
                <a:lnTo>
                  <a:pt x="190841" y="10195"/>
                </a:lnTo>
                <a:lnTo>
                  <a:pt x="164280" y="41885"/>
                </a:lnTo>
                <a:lnTo>
                  <a:pt x="159103" y="69704"/>
                </a:lnTo>
                <a:lnTo>
                  <a:pt x="159223" y="71566"/>
                </a:lnTo>
                <a:lnTo>
                  <a:pt x="175055" y="116795"/>
                </a:lnTo>
                <a:lnTo>
                  <a:pt x="214817" y="140234"/>
                </a:lnTo>
                <a:lnTo>
                  <a:pt x="232261" y="141803"/>
                </a:lnTo>
                <a:lnTo>
                  <a:pt x="249659" y="140159"/>
                </a:lnTo>
                <a:lnTo>
                  <a:pt x="264971" y="135235"/>
                </a:lnTo>
                <a:lnTo>
                  <a:pt x="266612" y="134221"/>
                </a:lnTo>
                <a:lnTo>
                  <a:pt x="231954" y="134221"/>
                </a:lnTo>
                <a:lnTo>
                  <a:pt x="224656" y="133495"/>
                </a:lnTo>
                <a:lnTo>
                  <a:pt x="198656" y="101181"/>
                </a:lnTo>
                <a:lnTo>
                  <a:pt x="195614" y="71566"/>
                </a:lnTo>
                <a:lnTo>
                  <a:pt x="195614" y="69704"/>
                </a:lnTo>
                <a:lnTo>
                  <a:pt x="203558" y="25540"/>
                </a:lnTo>
                <a:lnTo>
                  <a:pt x="232168" y="6385"/>
                </a:lnTo>
                <a:lnTo>
                  <a:pt x="265371" y="6385"/>
                </a:lnTo>
                <a:lnTo>
                  <a:pt x="260631" y="4073"/>
                </a:lnTo>
                <a:lnTo>
                  <a:pt x="246557" y="671"/>
                </a:lnTo>
                <a:lnTo>
                  <a:pt x="230955" y="0"/>
                </a:lnTo>
                <a:close/>
              </a:path>
              <a:path w="304800" h="142240">
                <a:moveTo>
                  <a:pt x="265371" y="6385"/>
                </a:moveTo>
                <a:lnTo>
                  <a:pt x="238963" y="6385"/>
                </a:lnTo>
                <a:lnTo>
                  <a:pt x="244987" y="8247"/>
                </a:lnTo>
                <a:lnTo>
                  <a:pt x="255420" y="15696"/>
                </a:lnTo>
                <a:lnTo>
                  <a:pt x="267802" y="58848"/>
                </a:lnTo>
                <a:lnTo>
                  <a:pt x="268106" y="71566"/>
                </a:lnTo>
                <a:lnTo>
                  <a:pt x="267805" y="82375"/>
                </a:lnTo>
                <a:lnTo>
                  <a:pt x="255274" y="124909"/>
                </a:lnTo>
                <a:lnTo>
                  <a:pt x="238897" y="134221"/>
                </a:lnTo>
                <a:lnTo>
                  <a:pt x="266612" y="134221"/>
                </a:lnTo>
                <a:lnTo>
                  <a:pt x="296073" y="105321"/>
                </a:lnTo>
                <a:lnTo>
                  <a:pt x="304618" y="69704"/>
                </a:lnTo>
                <a:lnTo>
                  <a:pt x="303343" y="55163"/>
                </a:lnTo>
                <a:lnTo>
                  <a:pt x="299521" y="41869"/>
                </a:lnTo>
                <a:lnTo>
                  <a:pt x="293149" y="29822"/>
                </a:lnTo>
                <a:lnTo>
                  <a:pt x="284230" y="19022"/>
                </a:lnTo>
                <a:lnTo>
                  <a:pt x="273185" y="10195"/>
                </a:lnTo>
                <a:lnTo>
                  <a:pt x="265371" y="6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72031" y="1118944"/>
            <a:ext cx="66227" cy="104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25352" y="1210730"/>
            <a:ext cx="0" cy="291465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291455"/>
                </a:moveTo>
                <a:lnTo>
                  <a:pt x="0" y="0"/>
                </a:lnTo>
              </a:path>
            </a:pathLst>
          </a:custGeom>
          <a:ln w="12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49006" y="1435009"/>
            <a:ext cx="266065" cy="143510"/>
          </a:xfrm>
          <a:custGeom>
            <a:avLst/>
            <a:gdLst/>
            <a:ahLst/>
            <a:cxnLst/>
            <a:rect l="l" t="t" r="r" b="b"/>
            <a:pathLst>
              <a:path w="266064" h="143509">
                <a:moveTo>
                  <a:pt x="74888" y="0"/>
                </a:moveTo>
                <a:lnTo>
                  <a:pt x="37844" y="9710"/>
                </a:lnTo>
                <a:lnTo>
                  <a:pt x="10260" y="36980"/>
                </a:lnTo>
                <a:lnTo>
                  <a:pt x="0" y="74094"/>
                </a:lnTo>
                <a:lnTo>
                  <a:pt x="574" y="83246"/>
                </a:lnTo>
                <a:lnTo>
                  <a:pt x="20371" y="123662"/>
                </a:lnTo>
                <a:lnTo>
                  <a:pt x="63797" y="142585"/>
                </a:lnTo>
                <a:lnTo>
                  <a:pt x="74488" y="143133"/>
                </a:lnTo>
                <a:lnTo>
                  <a:pt x="82531" y="142786"/>
                </a:lnTo>
                <a:lnTo>
                  <a:pt x="111157" y="133689"/>
                </a:lnTo>
                <a:lnTo>
                  <a:pt x="81151" y="133689"/>
                </a:lnTo>
                <a:lnTo>
                  <a:pt x="73687" y="133194"/>
                </a:lnTo>
                <a:lnTo>
                  <a:pt x="41042" y="103093"/>
                </a:lnTo>
                <a:lnTo>
                  <a:pt x="36378" y="69704"/>
                </a:lnTo>
                <a:lnTo>
                  <a:pt x="36775" y="60550"/>
                </a:lnTo>
                <a:lnTo>
                  <a:pt x="51193" y="21400"/>
                </a:lnTo>
                <a:lnTo>
                  <a:pt x="73422" y="9178"/>
                </a:lnTo>
                <a:lnTo>
                  <a:pt x="112999" y="9178"/>
                </a:lnTo>
                <a:lnTo>
                  <a:pt x="111666" y="8779"/>
                </a:lnTo>
                <a:lnTo>
                  <a:pt x="105403" y="6252"/>
                </a:lnTo>
                <a:lnTo>
                  <a:pt x="97506" y="3535"/>
                </a:lnTo>
                <a:lnTo>
                  <a:pt x="89796" y="1579"/>
                </a:lnTo>
                <a:lnTo>
                  <a:pt x="82261" y="396"/>
                </a:lnTo>
                <a:lnTo>
                  <a:pt x="74888" y="0"/>
                </a:lnTo>
                <a:close/>
              </a:path>
              <a:path w="266064" h="143509">
                <a:moveTo>
                  <a:pt x="127657" y="108547"/>
                </a:moveTo>
                <a:lnTo>
                  <a:pt x="89813" y="133689"/>
                </a:lnTo>
                <a:lnTo>
                  <a:pt x="111157" y="133689"/>
                </a:lnTo>
                <a:lnTo>
                  <a:pt x="115847" y="130679"/>
                </a:lnTo>
                <a:lnTo>
                  <a:pt x="121808" y="125950"/>
                </a:lnTo>
                <a:lnTo>
                  <a:pt x="127657" y="120386"/>
                </a:lnTo>
                <a:lnTo>
                  <a:pt x="127657" y="108547"/>
                </a:lnTo>
                <a:close/>
              </a:path>
              <a:path w="266064" h="143509">
                <a:moveTo>
                  <a:pt x="112999" y="9178"/>
                </a:moveTo>
                <a:lnTo>
                  <a:pt x="81951" y="9178"/>
                </a:lnTo>
                <a:lnTo>
                  <a:pt x="89425" y="9781"/>
                </a:lnTo>
                <a:lnTo>
                  <a:pt x="96475" y="11606"/>
                </a:lnTo>
                <a:lnTo>
                  <a:pt x="123249" y="38757"/>
                </a:lnTo>
                <a:lnTo>
                  <a:pt x="125924" y="47489"/>
                </a:lnTo>
                <a:lnTo>
                  <a:pt x="129922" y="47489"/>
                </a:lnTo>
                <a:lnTo>
                  <a:pt x="129922" y="9976"/>
                </a:lnTo>
                <a:lnTo>
                  <a:pt x="115664" y="9976"/>
                </a:lnTo>
                <a:lnTo>
                  <a:pt x="112999" y="9178"/>
                </a:lnTo>
                <a:close/>
              </a:path>
              <a:path w="266064" h="143509">
                <a:moveTo>
                  <a:pt x="129922" y="0"/>
                </a:moveTo>
                <a:lnTo>
                  <a:pt x="125924" y="0"/>
                </a:lnTo>
                <a:lnTo>
                  <a:pt x="125525" y="3458"/>
                </a:lnTo>
                <a:lnTo>
                  <a:pt x="124459" y="5986"/>
                </a:lnTo>
                <a:lnTo>
                  <a:pt x="121260" y="9178"/>
                </a:lnTo>
                <a:lnTo>
                  <a:pt x="119395" y="9976"/>
                </a:lnTo>
                <a:lnTo>
                  <a:pt x="129922" y="9976"/>
                </a:lnTo>
                <a:lnTo>
                  <a:pt x="129922" y="0"/>
                </a:lnTo>
                <a:close/>
              </a:path>
              <a:path w="266064" h="143509">
                <a:moveTo>
                  <a:pt x="222000" y="136216"/>
                </a:moveTo>
                <a:lnTo>
                  <a:pt x="150310" y="136216"/>
                </a:lnTo>
                <a:lnTo>
                  <a:pt x="150310" y="139941"/>
                </a:lnTo>
                <a:lnTo>
                  <a:pt x="222000" y="139941"/>
                </a:lnTo>
                <a:lnTo>
                  <a:pt x="222000" y="136216"/>
                </a:lnTo>
                <a:close/>
              </a:path>
              <a:path w="266064" h="143509">
                <a:moveTo>
                  <a:pt x="265974" y="3192"/>
                </a:moveTo>
                <a:lnTo>
                  <a:pt x="150310" y="3192"/>
                </a:lnTo>
                <a:lnTo>
                  <a:pt x="150310" y="6917"/>
                </a:lnTo>
                <a:lnTo>
                  <a:pt x="158705" y="6917"/>
                </a:lnTo>
                <a:lnTo>
                  <a:pt x="161770" y="7582"/>
                </a:lnTo>
                <a:lnTo>
                  <a:pt x="169632" y="19554"/>
                </a:lnTo>
                <a:lnTo>
                  <a:pt x="169619" y="123579"/>
                </a:lnTo>
                <a:lnTo>
                  <a:pt x="169232" y="127703"/>
                </a:lnTo>
                <a:lnTo>
                  <a:pt x="167633" y="131560"/>
                </a:lnTo>
                <a:lnTo>
                  <a:pt x="166300" y="133157"/>
                </a:lnTo>
                <a:lnTo>
                  <a:pt x="164435" y="134088"/>
                </a:lnTo>
                <a:lnTo>
                  <a:pt x="162036" y="135551"/>
                </a:lnTo>
                <a:lnTo>
                  <a:pt x="158838" y="136216"/>
                </a:lnTo>
                <a:lnTo>
                  <a:pt x="213605" y="136216"/>
                </a:lnTo>
                <a:lnTo>
                  <a:pt x="210540" y="135551"/>
                </a:lnTo>
                <a:lnTo>
                  <a:pt x="208275" y="134354"/>
                </a:lnTo>
                <a:lnTo>
                  <a:pt x="206010" y="133024"/>
                </a:lnTo>
                <a:lnTo>
                  <a:pt x="204544" y="131427"/>
                </a:lnTo>
                <a:lnTo>
                  <a:pt x="202945" y="127969"/>
                </a:lnTo>
                <a:lnTo>
                  <a:pt x="202545" y="123579"/>
                </a:lnTo>
                <a:lnTo>
                  <a:pt x="202545" y="74759"/>
                </a:lnTo>
                <a:lnTo>
                  <a:pt x="239856" y="74759"/>
                </a:lnTo>
                <a:lnTo>
                  <a:pt x="239856" y="67310"/>
                </a:lnTo>
                <a:lnTo>
                  <a:pt x="202545" y="67310"/>
                </a:lnTo>
                <a:lnTo>
                  <a:pt x="202545" y="11040"/>
                </a:lnTo>
                <a:lnTo>
                  <a:pt x="265974" y="11040"/>
                </a:lnTo>
                <a:lnTo>
                  <a:pt x="265974" y="3192"/>
                </a:lnTo>
                <a:close/>
              </a:path>
              <a:path w="266064" h="143509">
                <a:moveTo>
                  <a:pt x="239856" y="74759"/>
                </a:moveTo>
                <a:lnTo>
                  <a:pt x="213739" y="74759"/>
                </a:lnTo>
                <a:lnTo>
                  <a:pt x="220135" y="76754"/>
                </a:lnTo>
                <a:lnTo>
                  <a:pt x="225865" y="80878"/>
                </a:lnTo>
                <a:lnTo>
                  <a:pt x="229739" y="84815"/>
                </a:lnTo>
                <a:lnTo>
                  <a:pt x="232777" y="90423"/>
                </a:lnTo>
                <a:lnTo>
                  <a:pt x="234990" y="97677"/>
                </a:lnTo>
                <a:lnTo>
                  <a:pt x="236392" y="106552"/>
                </a:lnTo>
                <a:lnTo>
                  <a:pt x="239856" y="106552"/>
                </a:lnTo>
                <a:lnTo>
                  <a:pt x="239856" y="74759"/>
                </a:lnTo>
                <a:close/>
              </a:path>
              <a:path w="266064" h="143509">
                <a:moveTo>
                  <a:pt x="239856" y="37911"/>
                </a:moveTo>
                <a:lnTo>
                  <a:pt x="236392" y="37911"/>
                </a:lnTo>
                <a:lnTo>
                  <a:pt x="235592" y="45228"/>
                </a:lnTo>
                <a:lnTo>
                  <a:pt x="233860" y="51081"/>
                </a:lnTo>
                <a:lnTo>
                  <a:pt x="228530" y="59594"/>
                </a:lnTo>
                <a:lnTo>
                  <a:pt x="225198" y="62654"/>
                </a:lnTo>
                <a:lnTo>
                  <a:pt x="221334" y="64516"/>
                </a:lnTo>
                <a:lnTo>
                  <a:pt x="217603" y="66379"/>
                </a:lnTo>
                <a:lnTo>
                  <a:pt x="212539" y="67310"/>
                </a:lnTo>
                <a:lnTo>
                  <a:pt x="239856" y="67310"/>
                </a:lnTo>
                <a:lnTo>
                  <a:pt x="239856" y="37911"/>
                </a:lnTo>
                <a:close/>
              </a:path>
              <a:path w="266064" h="143509">
                <a:moveTo>
                  <a:pt x="265974" y="11040"/>
                </a:moveTo>
                <a:lnTo>
                  <a:pt x="226264" y="11040"/>
                </a:lnTo>
                <a:lnTo>
                  <a:pt x="233727" y="11573"/>
                </a:lnTo>
                <a:lnTo>
                  <a:pt x="237724" y="12504"/>
                </a:lnTo>
                <a:lnTo>
                  <a:pt x="261843" y="42434"/>
                </a:lnTo>
                <a:lnTo>
                  <a:pt x="265974" y="42434"/>
                </a:lnTo>
                <a:lnTo>
                  <a:pt x="265974" y="11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7507" y="1518016"/>
            <a:ext cx="66093" cy="106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71572" y="1552469"/>
            <a:ext cx="259079" cy="149860"/>
          </a:xfrm>
          <a:custGeom>
            <a:avLst/>
            <a:gdLst/>
            <a:ahLst/>
            <a:cxnLst/>
            <a:rect l="l" t="t" r="r" b="b"/>
            <a:pathLst>
              <a:path w="259079" h="149860">
                <a:moveTo>
                  <a:pt x="0" y="149253"/>
                </a:moveTo>
                <a:lnTo>
                  <a:pt x="258778" y="0"/>
                </a:lnTo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51290" y="2635418"/>
            <a:ext cx="308610" cy="140335"/>
          </a:xfrm>
          <a:custGeom>
            <a:avLst/>
            <a:gdLst/>
            <a:ahLst/>
            <a:cxnLst/>
            <a:rect l="l" t="t" r="r" b="b"/>
            <a:pathLst>
              <a:path w="308610" h="140335">
                <a:moveTo>
                  <a:pt x="69386" y="26072"/>
                </a:moveTo>
                <a:lnTo>
                  <a:pt x="27596" y="26072"/>
                </a:lnTo>
                <a:lnTo>
                  <a:pt x="120274" y="139941"/>
                </a:lnTo>
                <a:lnTo>
                  <a:pt x="123712" y="139941"/>
                </a:lnTo>
                <a:lnTo>
                  <a:pt x="123712" y="84869"/>
                </a:lnTo>
                <a:lnTo>
                  <a:pt x="116237" y="84869"/>
                </a:lnTo>
                <a:lnTo>
                  <a:pt x="69386" y="26072"/>
                </a:lnTo>
                <a:close/>
              </a:path>
              <a:path w="308610" h="140335">
                <a:moveTo>
                  <a:pt x="48610" y="133024"/>
                </a:moveTo>
                <a:lnTo>
                  <a:pt x="0" y="133024"/>
                </a:lnTo>
                <a:lnTo>
                  <a:pt x="0" y="136748"/>
                </a:lnTo>
                <a:lnTo>
                  <a:pt x="48610" y="136748"/>
                </a:lnTo>
                <a:lnTo>
                  <a:pt x="48610" y="133024"/>
                </a:lnTo>
                <a:close/>
              </a:path>
              <a:path w="308610" h="140335">
                <a:moveTo>
                  <a:pt x="48610" y="0"/>
                </a:moveTo>
                <a:lnTo>
                  <a:pt x="0" y="0"/>
                </a:lnTo>
                <a:lnTo>
                  <a:pt x="0" y="3724"/>
                </a:lnTo>
                <a:lnTo>
                  <a:pt x="4184" y="3857"/>
                </a:lnTo>
                <a:lnTo>
                  <a:pt x="7382" y="4522"/>
                </a:lnTo>
                <a:lnTo>
                  <a:pt x="20214" y="16494"/>
                </a:lnTo>
                <a:lnTo>
                  <a:pt x="20214" y="120253"/>
                </a:lnTo>
                <a:lnTo>
                  <a:pt x="18735" y="125441"/>
                </a:lnTo>
                <a:lnTo>
                  <a:pt x="15763" y="128501"/>
                </a:lnTo>
                <a:lnTo>
                  <a:pt x="12805" y="131427"/>
                </a:lnTo>
                <a:lnTo>
                  <a:pt x="7542" y="133024"/>
                </a:lnTo>
                <a:lnTo>
                  <a:pt x="40735" y="133024"/>
                </a:lnTo>
                <a:lnTo>
                  <a:pt x="36604" y="131693"/>
                </a:lnTo>
                <a:lnTo>
                  <a:pt x="33006" y="128900"/>
                </a:lnTo>
                <a:lnTo>
                  <a:pt x="29395" y="126239"/>
                </a:lnTo>
                <a:lnTo>
                  <a:pt x="27596" y="120918"/>
                </a:lnTo>
                <a:lnTo>
                  <a:pt x="27596" y="26072"/>
                </a:lnTo>
                <a:lnTo>
                  <a:pt x="69386" y="26072"/>
                </a:lnTo>
                <a:lnTo>
                  <a:pt x="48610" y="0"/>
                </a:lnTo>
                <a:close/>
              </a:path>
              <a:path w="308610" h="140335">
                <a:moveTo>
                  <a:pt x="141702" y="3591"/>
                </a:moveTo>
                <a:lnTo>
                  <a:pt x="104031" y="3591"/>
                </a:lnTo>
                <a:lnTo>
                  <a:pt x="109467" y="5453"/>
                </a:lnTo>
                <a:lnTo>
                  <a:pt x="112692" y="9311"/>
                </a:lnTo>
                <a:lnTo>
                  <a:pt x="115051" y="12238"/>
                </a:lnTo>
                <a:lnTo>
                  <a:pt x="116237" y="17825"/>
                </a:lnTo>
                <a:lnTo>
                  <a:pt x="116237" y="84869"/>
                </a:lnTo>
                <a:lnTo>
                  <a:pt x="123712" y="84869"/>
                </a:lnTo>
                <a:lnTo>
                  <a:pt x="123712" y="19554"/>
                </a:lnTo>
                <a:lnTo>
                  <a:pt x="124272" y="15031"/>
                </a:lnTo>
                <a:lnTo>
                  <a:pt x="126497" y="9710"/>
                </a:lnTo>
                <a:lnTo>
                  <a:pt x="128043" y="7715"/>
                </a:lnTo>
                <a:lnTo>
                  <a:pt x="130029" y="6651"/>
                </a:lnTo>
                <a:lnTo>
                  <a:pt x="132014" y="5453"/>
                </a:lnTo>
                <a:lnTo>
                  <a:pt x="135905" y="4522"/>
                </a:lnTo>
                <a:lnTo>
                  <a:pt x="141702" y="3724"/>
                </a:lnTo>
                <a:lnTo>
                  <a:pt x="141702" y="3591"/>
                </a:lnTo>
                <a:close/>
              </a:path>
              <a:path w="308610" h="140335">
                <a:moveTo>
                  <a:pt x="141702" y="0"/>
                </a:moveTo>
                <a:lnTo>
                  <a:pt x="96422" y="0"/>
                </a:lnTo>
                <a:lnTo>
                  <a:pt x="96422" y="3724"/>
                </a:lnTo>
                <a:lnTo>
                  <a:pt x="104031" y="3591"/>
                </a:lnTo>
                <a:lnTo>
                  <a:pt x="141702" y="3591"/>
                </a:lnTo>
                <a:lnTo>
                  <a:pt x="141702" y="0"/>
                </a:lnTo>
                <a:close/>
              </a:path>
              <a:path w="308610" h="140335">
                <a:moveTo>
                  <a:pt x="227011" y="133024"/>
                </a:moveTo>
                <a:lnTo>
                  <a:pt x="155347" y="133024"/>
                </a:lnTo>
                <a:lnTo>
                  <a:pt x="155347" y="136748"/>
                </a:lnTo>
                <a:lnTo>
                  <a:pt x="227011" y="136748"/>
                </a:lnTo>
                <a:lnTo>
                  <a:pt x="227011" y="133024"/>
                </a:lnTo>
                <a:close/>
              </a:path>
              <a:path w="308610" h="140335">
                <a:moveTo>
                  <a:pt x="308215" y="133024"/>
                </a:moveTo>
                <a:lnTo>
                  <a:pt x="236711" y="133024"/>
                </a:lnTo>
                <a:lnTo>
                  <a:pt x="236711" y="136748"/>
                </a:lnTo>
                <a:lnTo>
                  <a:pt x="308215" y="136748"/>
                </a:lnTo>
                <a:lnTo>
                  <a:pt x="308215" y="133024"/>
                </a:lnTo>
                <a:close/>
              </a:path>
              <a:path w="308610" h="140335">
                <a:moveTo>
                  <a:pt x="218482" y="3724"/>
                </a:moveTo>
                <a:lnTo>
                  <a:pt x="163742" y="3724"/>
                </a:lnTo>
                <a:lnTo>
                  <a:pt x="166780" y="4389"/>
                </a:lnTo>
                <a:lnTo>
                  <a:pt x="171297" y="7050"/>
                </a:lnTo>
                <a:lnTo>
                  <a:pt x="172803" y="8513"/>
                </a:lnTo>
                <a:lnTo>
                  <a:pt x="174282" y="11972"/>
                </a:lnTo>
                <a:lnTo>
                  <a:pt x="174655" y="16361"/>
                </a:lnTo>
                <a:lnTo>
                  <a:pt x="174644" y="120386"/>
                </a:lnTo>
                <a:lnTo>
                  <a:pt x="174282" y="124510"/>
                </a:lnTo>
                <a:lnTo>
                  <a:pt x="173536" y="126106"/>
                </a:lnTo>
                <a:lnTo>
                  <a:pt x="172603" y="128368"/>
                </a:lnTo>
                <a:lnTo>
                  <a:pt x="171244" y="129964"/>
                </a:lnTo>
                <a:lnTo>
                  <a:pt x="169498" y="130895"/>
                </a:lnTo>
                <a:lnTo>
                  <a:pt x="167073" y="132358"/>
                </a:lnTo>
                <a:lnTo>
                  <a:pt x="163875" y="133024"/>
                </a:lnTo>
                <a:lnTo>
                  <a:pt x="218616" y="133024"/>
                </a:lnTo>
                <a:lnTo>
                  <a:pt x="215564" y="132358"/>
                </a:lnTo>
                <a:lnTo>
                  <a:pt x="213312" y="131161"/>
                </a:lnTo>
                <a:lnTo>
                  <a:pt x="211060" y="129831"/>
                </a:lnTo>
                <a:lnTo>
                  <a:pt x="209541" y="128235"/>
                </a:lnTo>
                <a:lnTo>
                  <a:pt x="207995" y="124776"/>
                </a:lnTo>
                <a:lnTo>
                  <a:pt x="207609" y="120386"/>
                </a:lnTo>
                <a:lnTo>
                  <a:pt x="207609" y="71034"/>
                </a:lnTo>
                <a:lnTo>
                  <a:pt x="289027" y="71034"/>
                </a:lnTo>
                <a:lnTo>
                  <a:pt x="289027" y="62122"/>
                </a:lnTo>
                <a:lnTo>
                  <a:pt x="207609" y="62122"/>
                </a:lnTo>
                <a:lnTo>
                  <a:pt x="207620" y="16361"/>
                </a:lnTo>
                <a:lnTo>
                  <a:pt x="207969" y="12238"/>
                </a:lnTo>
                <a:lnTo>
                  <a:pt x="208715" y="10641"/>
                </a:lnTo>
                <a:lnTo>
                  <a:pt x="209728" y="8380"/>
                </a:lnTo>
                <a:lnTo>
                  <a:pt x="211100" y="6784"/>
                </a:lnTo>
                <a:lnTo>
                  <a:pt x="212859" y="5853"/>
                </a:lnTo>
                <a:lnTo>
                  <a:pt x="215284" y="4389"/>
                </a:lnTo>
                <a:lnTo>
                  <a:pt x="218482" y="3724"/>
                </a:lnTo>
                <a:close/>
              </a:path>
              <a:path w="308610" h="140335">
                <a:moveTo>
                  <a:pt x="289027" y="71034"/>
                </a:moveTo>
                <a:lnTo>
                  <a:pt x="256020" y="71034"/>
                </a:lnTo>
                <a:lnTo>
                  <a:pt x="256008" y="120386"/>
                </a:lnTo>
                <a:lnTo>
                  <a:pt x="255647" y="124510"/>
                </a:lnTo>
                <a:lnTo>
                  <a:pt x="254901" y="126106"/>
                </a:lnTo>
                <a:lnTo>
                  <a:pt x="253888" y="128368"/>
                </a:lnTo>
                <a:lnTo>
                  <a:pt x="252515" y="129964"/>
                </a:lnTo>
                <a:lnTo>
                  <a:pt x="250756" y="130895"/>
                </a:lnTo>
                <a:lnTo>
                  <a:pt x="248398" y="132358"/>
                </a:lnTo>
                <a:lnTo>
                  <a:pt x="245200" y="133024"/>
                </a:lnTo>
                <a:lnTo>
                  <a:pt x="299954" y="133024"/>
                </a:lnTo>
                <a:lnTo>
                  <a:pt x="296889" y="132358"/>
                </a:lnTo>
                <a:lnTo>
                  <a:pt x="294624" y="131161"/>
                </a:lnTo>
                <a:lnTo>
                  <a:pt x="292358" y="129831"/>
                </a:lnTo>
                <a:lnTo>
                  <a:pt x="290759" y="128235"/>
                </a:lnTo>
                <a:lnTo>
                  <a:pt x="290093" y="126505"/>
                </a:lnTo>
                <a:lnTo>
                  <a:pt x="289293" y="124776"/>
                </a:lnTo>
                <a:lnTo>
                  <a:pt x="289027" y="120386"/>
                </a:lnTo>
                <a:lnTo>
                  <a:pt x="289027" y="71034"/>
                </a:lnTo>
                <a:close/>
              </a:path>
              <a:path w="308610" h="140335">
                <a:moveTo>
                  <a:pt x="299820" y="3724"/>
                </a:moveTo>
                <a:lnTo>
                  <a:pt x="245000" y="3724"/>
                </a:lnTo>
                <a:lnTo>
                  <a:pt x="248065" y="4389"/>
                </a:lnTo>
                <a:lnTo>
                  <a:pt x="252649" y="7050"/>
                </a:lnTo>
                <a:lnTo>
                  <a:pt x="254168" y="8513"/>
                </a:lnTo>
                <a:lnTo>
                  <a:pt x="255647" y="11972"/>
                </a:lnTo>
                <a:lnTo>
                  <a:pt x="256020" y="16361"/>
                </a:lnTo>
                <a:lnTo>
                  <a:pt x="256020" y="62122"/>
                </a:lnTo>
                <a:lnTo>
                  <a:pt x="289027" y="62122"/>
                </a:lnTo>
                <a:lnTo>
                  <a:pt x="289035" y="16361"/>
                </a:lnTo>
                <a:lnTo>
                  <a:pt x="289293" y="12238"/>
                </a:lnTo>
                <a:lnTo>
                  <a:pt x="290093" y="10641"/>
                </a:lnTo>
                <a:lnTo>
                  <a:pt x="291026" y="8380"/>
                </a:lnTo>
                <a:lnTo>
                  <a:pt x="292491" y="6784"/>
                </a:lnTo>
                <a:lnTo>
                  <a:pt x="294224" y="5853"/>
                </a:lnTo>
                <a:lnTo>
                  <a:pt x="296622" y="4389"/>
                </a:lnTo>
                <a:lnTo>
                  <a:pt x="299820" y="3724"/>
                </a:lnTo>
                <a:close/>
              </a:path>
              <a:path w="308610" h="140335">
                <a:moveTo>
                  <a:pt x="227011" y="0"/>
                </a:moveTo>
                <a:lnTo>
                  <a:pt x="155347" y="0"/>
                </a:lnTo>
                <a:lnTo>
                  <a:pt x="155347" y="3724"/>
                </a:lnTo>
                <a:lnTo>
                  <a:pt x="227011" y="3724"/>
                </a:lnTo>
                <a:lnTo>
                  <a:pt x="227011" y="0"/>
                </a:lnTo>
                <a:close/>
              </a:path>
              <a:path w="308610" h="140335">
                <a:moveTo>
                  <a:pt x="308215" y="0"/>
                </a:moveTo>
                <a:lnTo>
                  <a:pt x="236711" y="0"/>
                </a:lnTo>
                <a:lnTo>
                  <a:pt x="236711" y="3724"/>
                </a:lnTo>
                <a:lnTo>
                  <a:pt x="308215" y="3724"/>
                </a:lnTo>
                <a:lnTo>
                  <a:pt x="30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72031" y="2715232"/>
            <a:ext cx="66227" cy="104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25352" y="2300330"/>
            <a:ext cx="0" cy="311785"/>
          </a:xfrm>
          <a:custGeom>
            <a:avLst/>
            <a:gdLst/>
            <a:ahLst/>
            <a:cxnLst/>
            <a:rect l="l" t="t" r="r" b="b"/>
            <a:pathLst>
              <a:path h="311785">
                <a:moveTo>
                  <a:pt x="0" y="0"/>
                </a:moveTo>
                <a:lnTo>
                  <a:pt x="0" y="311409"/>
                </a:lnTo>
              </a:path>
            </a:pathLst>
          </a:custGeom>
          <a:ln w="12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96693" y="2008342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21" y="0"/>
                </a:lnTo>
              </a:path>
            </a:pathLst>
          </a:custGeom>
          <a:ln w="111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07161" y="1897946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540"/>
                </a:lnTo>
              </a:path>
            </a:pathLst>
          </a:custGeom>
          <a:ln w="111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95044" y="1671659"/>
            <a:ext cx="832835" cy="754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65048" y="1953803"/>
            <a:ext cx="130175" cy="143510"/>
          </a:xfrm>
          <a:custGeom>
            <a:avLst/>
            <a:gdLst/>
            <a:ahLst/>
            <a:cxnLst/>
            <a:rect l="l" t="t" r="r" b="b"/>
            <a:pathLst>
              <a:path w="130175" h="143510">
                <a:moveTo>
                  <a:pt x="75021" y="0"/>
                </a:moveTo>
                <a:lnTo>
                  <a:pt x="37977" y="9710"/>
                </a:lnTo>
                <a:lnTo>
                  <a:pt x="10260" y="36980"/>
                </a:lnTo>
                <a:lnTo>
                  <a:pt x="0" y="74094"/>
                </a:lnTo>
                <a:lnTo>
                  <a:pt x="595" y="83246"/>
                </a:lnTo>
                <a:lnTo>
                  <a:pt x="20504" y="123662"/>
                </a:lnTo>
                <a:lnTo>
                  <a:pt x="63874" y="142585"/>
                </a:lnTo>
                <a:lnTo>
                  <a:pt x="74488" y="143133"/>
                </a:lnTo>
                <a:lnTo>
                  <a:pt x="82608" y="142786"/>
                </a:lnTo>
                <a:lnTo>
                  <a:pt x="111285" y="133689"/>
                </a:lnTo>
                <a:lnTo>
                  <a:pt x="81284" y="133689"/>
                </a:lnTo>
                <a:lnTo>
                  <a:pt x="73764" y="133194"/>
                </a:lnTo>
                <a:lnTo>
                  <a:pt x="41042" y="103093"/>
                </a:lnTo>
                <a:lnTo>
                  <a:pt x="36378" y="69704"/>
                </a:lnTo>
                <a:lnTo>
                  <a:pt x="36778" y="60550"/>
                </a:lnTo>
                <a:lnTo>
                  <a:pt x="51327" y="21400"/>
                </a:lnTo>
                <a:lnTo>
                  <a:pt x="58498" y="16494"/>
                </a:lnTo>
                <a:lnTo>
                  <a:pt x="65560" y="11573"/>
                </a:lnTo>
                <a:lnTo>
                  <a:pt x="73422" y="9178"/>
                </a:lnTo>
                <a:lnTo>
                  <a:pt x="113088" y="9178"/>
                </a:lnTo>
                <a:lnTo>
                  <a:pt x="111799" y="8779"/>
                </a:lnTo>
                <a:lnTo>
                  <a:pt x="105536" y="6252"/>
                </a:lnTo>
                <a:lnTo>
                  <a:pt x="97639" y="3535"/>
                </a:lnTo>
                <a:lnTo>
                  <a:pt x="89929" y="1579"/>
                </a:lnTo>
                <a:lnTo>
                  <a:pt x="82394" y="396"/>
                </a:lnTo>
                <a:lnTo>
                  <a:pt x="75021" y="0"/>
                </a:lnTo>
                <a:close/>
              </a:path>
              <a:path w="130175" h="143510">
                <a:moveTo>
                  <a:pt x="127657" y="108547"/>
                </a:moveTo>
                <a:lnTo>
                  <a:pt x="89946" y="133689"/>
                </a:lnTo>
                <a:lnTo>
                  <a:pt x="111285" y="133689"/>
                </a:lnTo>
                <a:lnTo>
                  <a:pt x="115964" y="130679"/>
                </a:lnTo>
                <a:lnTo>
                  <a:pt x="121885" y="125950"/>
                </a:lnTo>
                <a:lnTo>
                  <a:pt x="127657" y="120386"/>
                </a:lnTo>
                <a:lnTo>
                  <a:pt x="127657" y="108547"/>
                </a:lnTo>
                <a:close/>
              </a:path>
              <a:path w="130175" h="143510">
                <a:moveTo>
                  <a:pt x="113088" y="9178"/>
                </a:moveTo>
                <a:lnTo>
                  <a:pt x="82084" y="9178"/>
                </a:lnTo>
                <a:lnTo>
                  <a:pt x="89502" y="9781"/>
                </a:lnTo>
                <a:lnTo>
                  <a:pt x="96558" y="11606"/>
                </a:lnTo>
                <a:lnTo>
                  <a:pt x="123382" y="38757"/>
                </a:lnTo>
                <a:lnTo>
                  <a:pt x="126058" y="47489"/>
                </a:lnTo>
                <a:lnTo>
                  <a:pt x="130055" y="47489"/>
                </a:lnTo>
                <a:lnTo>
                  <a:pt x="130055" y="9976"/>
                </a:lnTo>
                <a:lnTo>
                  <a:pt x="115664" y="9976"/>
                </a:lnTo>
                <a:lnTo>
                  <a:pt x="113088" y="9178"/>
                </a:lnTo>
                <a:close/>
              </a:path>
              <a:path w="130175" h="143510">
                <a:moveTo>
                  <a:pt x="130055" y="0"/>
                </a:moveTo>
                <a:lnTo>
                  <a:pt x="126058" y="0"/>
                </a:lnTo>
                <a:lnTo>
                  <a:pt x="125658" y="3458"/>
                </a:lnTo>
                <a:lnTo>
                  <a:pt x="124592" y="5986"/>
                </a:lnTo>
                <a:lnTo>
                  <a:pt x="121394" y="9178"/>
                </a:lnTo>
                <a:lnTo>
                  <a:pt x="119528" y="9976"/>
                </a:lnTo>
                <a:lnTo>
                  <a:pt x="130055" y="9976"/>
                </a:lnTo>
                <a:lnTo>
                  <a:pt x="130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25752" y="202098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240" y="0"/>
                </a:moveTo>
                <a:lnTo>
                  <a:pt x="0" y="0"/>
                </a:lnTo>
              </a:path>
            </a:pathLst>
          </a:custGeom>
          <a:ln w="12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59183" y="1609403"/>
            <a:ext cx="146050" cy="142240"/>
          </a:xfrm>
          <a:custGeom>
            <a:avLst/>
            <a:gdLst/>
            <a:ahLst/>
            <a:cxnLst/>
            <a:rect l="l" t="t" r="r" b="b"/>
            <a:pathLst>
              <a:path w="146050" h="142239">
                <a:moveTo>
                  <a:pt x="71811" y="0"/>
                </a:moveTo>
                <a:lnTo>
                  <a:pt x="31692" y="10325"/>
                </a:lnTo>
                <a:lnTo>
                  <a:pt x="5185" y="42018"/>
                </a:lnTo>
                <a:lnTo>
                  <a:pt x="0" y="69837"/>
                </a:lnTo>
                <a:lnTo>
                  <a:pt x="119" y="71699"/>
                </a:lnTo>
                <a:lnTo>
                  <a:pt x="15978" y="116928"/>
                </a:lnTo>
                <a:lnTo>
                  <a:pt x="55704" y="140367"/>
                </a:lnTo>
                <a:lnTo>
                  <a:pt x="73144" y="141936"/>
                </a:lnTo>
                <a:lnTo>
                  <a:pt x="90507" y="140292"/>
                </a:lnTo>
                <a:lnTo>
                  <a:pt x="105808" y="135368"/>
                </a:lnTo>
                <a:lnTo>
                  <a:pt x="107446" y="134354"/>
                </a:lnTo>
                <a:lnTo>
                  <a:pt x="72877" y="134354"/>
                </a:lnTo>
                <a:lnTo>
                  <a:pt x="65530" y="133628"/>
                </a:lnTo>
                <a:lnTo>
                  <a:pt x="39464" y="101314"/>
                </a:lnTo>
                <a:lnTo>
                  <a:pt x="36404" y="71699"/>
                </a:lnTo>
                <a:lnTo>
                  <a:pt x="36404" y="69837"/>
                </a:lnTo>
                <a:lnTo>
                  <a:pt x="44361" y="25673"/>
                </a:lnTo>
                <a:lnTo>
                  <a:pt x="73011" y="6518"/>
                </a:lnTo>
                <a:lnTo>
                  <a:pt x="106243" y="6518"/>
                </a:lnTo>
                <a:lnTo>
                  <a:pt x="101494" y="4190"/>
                </a:lnTo>
                <a:lnTo>
                  <a:pt x="87427" y="748"/>
                </a:lnTo>
                <a:lnTo>
                  <a:pt x="71811" y="0"/>
                </a:lnTo>
                <a:close/>
              </a:path>
              <a:path w="146050" h="142239">
                <a:moveTo>
                  <a:pt x="106243" y="6518"/>
                </a:moveTo>
                <a:lnTo>
                  <a:pt x="79807" y="6518"/>
                </a:lnTo>
                <a:lnTo>
                  <a:pt x="85803" y="8380"/>
                </a:lnTo>
                <a:lnTo>
                  <a:pt x="91000" y="12105"/>
                </a:lnTo>
                <a:lnTo>
                  <a:pt x="107707" y="47971"/>
                </a:lnTo>
                <a:lnTo>
                  <a:pt x="108989" y="71699"/>
                </a:lnTo>
                <a:lnTo>
                  <a:pt x="108688" y="82508"/>
                </a:lnTo>
                <a:lnTo>
                  <a:pt x="96197" y="125042"/>
                </a:lnTo>
                <a:lnTo>
                  <a:pt x="79807" y="134354"/>
                </a:lnTo>
                <a:lnTo>
                  <a:pt x="107446" y="134354"/>
                </a:lnTo>
                <a:lnTo>
                  <a:pt x="136900" y="105454"/>
                </a:lnTo>
                <a:lnTo>
                  <a:pt x="145501" y="69837"/>
                </a:lnTo>
                <a:lnTo>
                  <a:pt x="144224" y="55277"/>
                </a:lnTo>
                <a:lnTo>
                  <a:pt x="140387" y="41952"/>
                </a:lnTo>
                <a:lnTo>
                  <a:pt x="133976" y="29899"/>
                </a:lnTo>
                <a:lnTo>
                  <a:pt x="124980" y="19155"/>
                </a:lnTo>
                <a:lnTo>
                  <a:pt x="114011" y="10325"/>
                </a:lnTo>
                <a:lnTo>
                  <a:pt x="106243" y="65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67640" y="1781403"/>
            <a:ext cx="100965" cy="174625"/>
          </a:xfrm>
          <a:custGeom>
            <a:avLst/>
            <a:gdLst/>
            <a:ahLst/>
            <a:cxnLst/>
            <a:rect l="l" t="t" r="r" b="b"/>
            <a:pathLst>
              <a:path w="100964" h="174625">
                <a:moveTo>
                  <a:pt x="100739" y="174128"/>
                </a:moveTo>
                <a:lnTo>
                  <a:pt x="0" y="0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09215" y="1757459"/>
            <a:ext cx="100965" cy="174625"/>
          </a:xfrm>
          <a:custGeom>
            <a:avLst/>
            <a:gdLst/>
            <a:ahLst/>
            <a:cxnLst/>
            <a:rect l="l" t="t" r="r" b="b"/>
            <a:pathLst>
              <a:path w="100964" h="174625">
                <a:moveTo>
                  <a:pt x="100739" y="174128"/>
                </a:moveTo>
                <a:lnTo>
                  <a:pt x="0" y="0"/>
                </a:lnTo>
              </a:path>
            </a:pathLst>
          </a:custGeom>
          <a:ln w="12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75814" y="2236080"/>
            <a:ext cx="201079" cy="143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08075" y="2094010"/>
            <a:ext cx="153035" cy="152400"/>
          </a:xfrm>
          <a:custGeom>
            <a:avLst/>
            <a:gdLst/>
            <a:ahLst/>
            <a:cxnLst/>
            <a:rect l="l" t="t" r="r" b="b"/>
            <a:pathLst>
              <a:path w="153035" h="152400">
                <a:moveTo>
                  <a:pt x="152575" y="0"/>
                </a:moveTo>
                <a:lnTo>
                  <a:pt x="0" y="152312"/>
                </a:lnTo>
              </a:path>
            </a:pathLst>
          </a:custGeom>
          <a:ln w="12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08268" y="2851183"/>
            <a:ext cx="939705" cy="1814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14067" y="2847990"/>
            <a:ext cx="730497" cy="1428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83731" y="3178289"/>
            <a:ext cx="0" cy="713740"/>
          </a:xfrm>
          <a:custGeom>
            <a:avLst/>
            <a:gdLst/>
            <a:ahLst/>
            <a:cxnLst/>
            <a:rect l="l" t="t" r="r" b="b"/>
            <a:pathLst>
              <a:path h="713739">
                <a:moveTo>
                  <a:pt x="0" y="0"/>
                </a:moveTo>
                <a:lnTo>
                  <a:pt x="0" y="713275"/>
                </a:lnTo>
              </a:path>
            </a:pathLst>
          </a:custGeom>
          <a:ln w="12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47620" y="3872407"/>
            <a:ext cx="70623" cy="1348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94233" y="5219446"/>
            <a:ext cx="84404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355600" algn="l" rtl="0">
              <a:lnSpc>
                <a:spcPct val="100000"/>
              </a:lnSpc>
              <a:spcBef>
                <a:spcPts val="100"/>
              </a:spcBef>
              <a:tabLst>
                <a:tab pos="436372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Uses:- </a:t>
            </a:r>
            <a:r>
              <a:rPr sz="2400" b="1" spc="-5" dirty="0">
                <a:latin typeface="Times New Roman"/>
                <a:cs typeface="Times New Roman"/>
              </a:rPr>
              <a:t>These </a:t>
            </a:r>
            <a:r>
              <a:rPr sz="2400" b="1" dirty="0">
                <a:latin typeface="Times New Roman"/>
                <a:cs typeface="Times New Roman"/>
              </a:rPr>
              <a:t>compounds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bind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	cytosolic </a:t>
            </a:r>
            <a:r>
              <a:rPr sz="2400" b="1" spc="-10" dirty="0">
                <a:latin typeface="Times New Roman"/>
                <a:cs typeface="Times New Roman"/>
              </a:rPr>
              <a:t>androgen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receptors  </a:t>
            </a:r>
            <a:r>
              <a:rPr sz="2400" b="1" dirty="0">
                <a:latin typeface="Times New Roman"/>
                <a:cs typeface="Times New Roman"/>
              </a:rPr>
              <a:t>and block the effects of </a:t>
            </a:r>
            <a:r>
              <a:rPr sz="2400" b="1" spc="-5" dirty="0">
                <a:latin typeface="Times New Roman"/>
                <a:cs typeface="Times New Roman"/>
              </a:rPr>
              <a:t>testosterone </a:t>
            </a:r>
            <a:r>
              <a:rPr sz="2400" b="1" dirty="0">
                <a:latin typeface="Times New Roman"/>
                <a:cs typeface="Times New Roman"/>
              </a:rPr>
              <a:t>and other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androgen.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S/E:- </a:t>
            </a:r>
            <a:r>
              <a:rPr sz="2400" b="1" spc="-5" dirty="0">
                <a:latin typeface="Times New Roman"/>
                <a:cs typeface="Times New Roman"/>
              </a:rPr>
              <a:t>The most </a:t>
            </a:r>
            <a:r>
              <a:rPr sz="2400" b="1" dirty="0">
                <a:latin typeface="Times New Roman"/>
                <a:cs typeface="Times New Roman"/>
              </a:rPr>
              <a:t>common </a:t>
            </a:r>
            <a:r>
              <a:rPr sz="2400" b="1" spc="-5" dirty="0">
                <a:latin typeface="Times New Roman"/>
                <a:cs typeface="Times New Roman"/>
              </a:rPr>
              <a:t>side </a:t>
            </a:r>
            <a:r>
              <a:rPr sz="2400" b="1" dirty="0">
                <a:latin typeface="Times New Roman"/>
                <a:cs typeface="Times New Roman"/>
              </a:rPr>
              <a:t>effects </a:t>
            </a:r>
            <a:r>
              <a:rPr sz="2400" b="1" spc="-20" dirty="0">
                <a:latin typeface="Times New Roman"/>
                <a:cs typeface="Times New Roman"/>
              </a:rPr>
              <a:t>are </a:t>
            </a:r>
            <a:r>
              <a:rPr sz="2400" b="1" dirty="0">
                <a:latin typeface="Times New Roman"/>
                <a:cs typeface="Times New Roman"/>
              </a:rPr>
              <a:t>gynecomastia </a:t>
            </a:r>
            <a:r>
              <a:rPr sz="2400" b="1" spc="-5" dirty="0">
                <a:latin typeface="Times New Roman"/>
                <a:cs typeface="Times New Roman"/>
              </a:rPr>
              <a:t>and nipple  pain.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870" y="3399387"/>
            <a:ext cx="84153" cy="157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6503" y="3522158"/>
            <a:ext cx="43815" cy="76200"/>
          </a:xfrm>
          <a:custGeom>
            <a:avLst/>
            <a:gdLst/>
            <a:ahLst/>
            <a:cxnLst/>
            <a:rect l="l" t="t" r="r" b="b"/>
            <a:pathLst>
              <a:path w="43815" h="76200">
                <a:moveTo>
                  <a:pt x="43151" y="33740"/>
                </a:moveTo>
                <a:lnTo>
                  <a:pt x="27673" y="33740"/>
                </a:lnTo>
                <a:lnTo>
                  <a:pt x="28207" y="34044"/>
                </a:lnTo>
                <a:lnTo>
                  <a:pt x="28801" y="34729"/>
                </a:lnTo>
                <a:lnTo>
                  <a:pt x="29275" y="35337"/>
                </a:lnTo>
                <a:lnTo>
                  <a:pt x="29545" y="36305"/>
                </a:lnTo>
                <a:lnTo>
                  <a:pt x="29550" y="43924"/>
                </a:lnTo>
                <a:lnTo>
                  <a:pt x="27535" y="50097"/>
                </a:lnTo>
                <a:lnTo>
                  <a:pt x="19492" y="62182"/>
                </a:lnTo>
                <a:lnTo>
                  <a:pt x="13033" y="67102"/>
                </a:lnTo>
                <a:lnTo>
                  <a:pt x="4138" y="70902"/>
                </a:lnTo>
                <a:lnTo>
                  <a:pt x="4138" y="75917"/>
                </a:lnTo>
                <a:lnTo>
                  <a:pt x="37983" y="50782"/>
                </a:lnTo>
                <a:lnTo>
                  <a:pt x="43026" y="35337"/>
                </a:lnTo>
                <a:lnTo>
                  <a:pt x="43151" y="33740"/>
                </a:lnTo>
                <a:close/>
              </a:path>
              <a:path w="43815" h="76200">
                <a:moveTo>
                  <a:pt x="26243" y="0"/>
                </a:moveTo>
                <a:lnTo>
                  <a:pt x="14221" y="0"/>
                </a:lnTo>
                <a:lnTo>
                  <a:pt x="9579" y="1899"/>
                </a:lnTo>
                <a:lnTo>
                  <a:pt x="1917" y="9498"/>
                </a:lnTo>
                <a:lnTo>
                  <a:pt x="0" y="13906"/>
                </a:lnTo>
                <a:lnTo>
                  <a:pt x="0" y="23634"/>
                </a:lnTo>
                <a:lnTo>
                  <a:pt x="1667" y="27737"/>
                </a:lnTo>
                <a:lnTo>
                  <a:pt x="8334" y="34729"/>
                </a:lnTo>
                <a:lnTo>
                  <a:pt x="12258" y="36476"/>
                </a:lnTo>
                <a:lnTo>
                  <a:pt x="20077" y="36476"/>
                </a:lnTo>
                <a:lnTo>
                  <a:pt x="22833" y="35831"/>
                </a:lnTo>
                <a:lnTo>
                  <a:pt x="25985" y="34007"/>
                </a:lnTo>
                <a:lnTo>
                  <a:pt x="26674" y="33740"/>
                </a:lnTo>
                <a:lnTo>
                  <a:pt x="43151" y="33740"/>
                </a:lnTo>
                <a:lnTo>
                  <a:pt x="43571" y="28383"/>
                </a:lnTo>
                <a:lnTo>
                  <a:pt x="43571" y="19567"/>
                </a:lnTo>
                <a:lnTo>
                  <a:pt x="41228" y="12634"/>
                </a:lnTo>
                <a:lnTo>
                  <a:pt x="31876" y="2525"/>
                </a:lnTo>
                <a:lnTo>
                  <a:pt x="26243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4721" y="3399387"/>
            <a:ext cx="84155" cy="157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5522" y="3398926"/>
            <a:ext cx="917360" cy="161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5417" y="3399387"/>
            <a:ext cx="405051" cy="1609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0569" y="3491722"/>
            <a:ext cx="67310" cy="24130"/>
          </a:xfrm>
          <a:custGeom>
            <a:avLst/>
            <a:gdLst/>
            <a:ahLst/>
            <a:cxnLst/>
            <a:rect l="l" t="t" r="r" b="b"/>
            <a:pathLst>
              <a:path w="67310" h="24129">
                <a:moveTo>
                  <a:pt x="0" y="23596"/>
                </a:moveTo>
                <a:lnTo>
                  <a:pt x="67024" y="23596"/>
                </a:lnTo>
                <a:lnTo>
                  <a:pt x="67024" y="0"/>
                </a:lnTo>
                <a:lnTo>
                  <a:pt x="0" y="0"/>
                </a:lnTo>
                <a:lnTo>
                  <a:pt x="0" y="2359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4329" y="3399046"/>
            <a:ext cx="66675" cy="205104"/>
          </a:xfrm>
          <a:custGeom>
            <a:avLst/>
            <a:gdLst/>
            <a:ahLst/>
            <a:cxnLst/>
            <a:rect l="l" t="t" r="r" b="b"/>
            <a:pathLst>
              <a:path w="66675" h="205104">
                <a:moveTo>
                  <a:pt x="66225" y="0"/>
                </a:moveTo>
                <a:lnTo>
                  <a:pt x="29341" y="24356"/>
                </a:lnTo>
                <a:lnTo>
                  <a:pt x="4803" y="67412"/>
                </a:lnTo>
                <a:lnTo>
                  <a:pt x="0" y="101796"/>
                </a:lnTo>
                <a:lnTo>
                  <a:pt x="1204" y="119731"/>
                </a:lnTo>
                <a:lnTo>
                  <a:pt x="19256" y="167170"/>
                </a:lnTo>
                <a:lnTo>
                  <a:pt x="52894" y="199026"/>
                </a:lnTo>
                <a:lnTo>
                  <a:pt x="66225" y="204843"/>
                </a:lnTo>
                <a:lnTo>
                  <a:pt x="66225" y="199143"/>
                </a:lnTo>
                <a:lnTo>
                  <a:pt x="59094" y="195116"/>
                </a:lnTo>
                <a:lnTo>
                  <a:pt x="53531" y="190442"/>
                </a:lnTo>
                <a:lnTo>
                  <a:pt x="35928" y="154915"/>
                </a:lnTo>
                <a:lnTo>
                  <a:pt x="30933" y="102479"/>
                </a:lnTo>
                <a:lnTo>
                  <a:pt x="31276" y="85571"/>
                </a:lnTo>
                <a:lnTo>
                  <a:pt x="36445" y="46742"/>
                </a:lnTo>
                <a:lnTo>
                  <a:pt x="58250" y="10417"/>
                </a:lnTo>
                <a:lnTo>
                  <a:pt x="66225" y="5242"/>
                </a:lnTo>
                <a:lnTo>
                  <a:pt x="66225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0751" y="3455590"/>
            <a:ext cx="104775" cy="109220"/>
          </a:xfrm>
          <a:custGeom>
            <a:avLst/>
            <a:gdLst/>
            <a:ahLst/>
            <a:cxnLst/>
            <a:rect l="l" t="t" r="r" b="b"/>
            <a:pathLst>
              <a:path w="104775" h="109220">
                <a:moveTo>
                  <a:pt x="77662" y="0"/>
                </a:moveTo>
                <a:lnTo>
                  <a:pt x="71616" y="0"/>
                </a:lnTo>
                <a:lnTo>
                  <a:pt x="64830" y="400"/>
                </a:lnTo>
                <a:lnTo>
                  <a:pt x="27683" y="18273"/>
                </a:lnTo>
                <a:lnTo>
                  <a:pt x="3582" y="54404"/>
                </a:lnTo>
                <a:lnTo>
                  <a:pt x="0" y="77050"/>
                </a:lnTo>
                <a:lnTo>
                  <a:pt x="0" y="85940"/>
                </a:lnTo>
                <a:lnTo>
                  <a:pt x="32759" y="108852"/>
                </a:lnTo>
                <a:lnTo>
                  <a:pt x="41362" y="108186"/>
                </a:lnTo>
                <a:lnTo>
                  <a:pt x="49940" y="106188"/>
                </a:lnTo>
                <a:lnTo>
                  <a:pt x="58574" y="102812"/>
                </a:lnTo>
                <a:lnTo>
                  <a:pt x="36393" y="102812"/>
                </a:lnTo>
                <a:lnTo>
                  <a:pt x="33861" y="101671"/>
                </a:lnTo>
                <a:lnTo>
                  <a:pt x="29573" y="97111"/>
                </a:lnTo>
                <a:lnTo>
                  <a:pt x="28505" y="94223"/>
                </a:lnTo>
                <a:lnTo>
                  <a:pt x="28505" y="90727"/>
                </a:lnTo>
                <a:lnTo>
                  <a:pt x="38615" y="43136"/>
                </a:lnTo>
                <a:lnTo>
                  <a:pt x="56786" y="9563"/>
                </a:lnTo>
                <a:lnTo>
                  <a:pt x="62832" y="6028"/>
                </a:lnTo>
                <a:lnTo>
                  <a:pt x="92271" y="6028"/>
                </a:lnTo>
                <a:lnTo>
                  <a:pt x="83363" y="1383"/>
                </a:lnTo>
                <a:lnTo>
                  <a:pt x="77662" y="0"/>
                </a:lnTo>
                <a:close/>
              </a:path>
              <a:path w="104775" h="109220">
                <a:moveTo>
                  <a:pt x="92271" y="6028"/>
                </a:moveTo>
                <a:lnTo>
                  <a:pt x="69429" y="6028"/>
                </a:lnTo>
                <a:lnTo>
                  <a:pt x="71650" y="7121"/>
                </a:lnTo>
                <a:lnTo>
                  <a:pt x="75491" y="11442"/>
                </a:lnTo>
                <a:lnTo>
                  <a:pt x="76235" y="13841"/>
                </a:lnTo>
                <a:lnTo>
                  <a:pt x="76351" y="20664"/>
                </a:lnTo>
                <a:lnTo>
                  <a:pt x="76145" y="25822"/>
                </a:lnTo>
                <a:lnTo>
                  <a:pt x="66352" y="66619"/>
                </a:lnTo>
                <a:lnTo>
                  <a:pt x="47244" y="100076"/>
                </a:lnTo>
                <a:lnTo>
                  <a:pt x="42301" y="102812"/>
                </a:lnTo>
                <a:lnTo>
                  <a:pt x="58574" y="102812"/>
                </a:lnTo>
                <a:lnTo>
                  <a:pt x="88768" y="77815"/>
                </a:lnTo>
                <a:lnTo>
                  <a:pt x="104153" y="41637"/>
                </a:lnTo>
                <a:lnTo>
                  <a:pt x="104781" y="25822"/>
                </a:lnTo>
                <a:lnTo>
                  <a:pt x="103480" y="20664"/>
                </a:lnTo>
                <a:lnTo>
                  <a:pt x="97968" y="10776"/>
                </a:lnTo>
                <a:lnTo>
                  <a:pt x="94007" y="6933"/>
                </a:lnTo>
                <a:lnTo>
                  <a:pt x="92271" y="602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1283" y="3399046"/>
            <a:ext cx="1492096" cy="208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0086" y="3491722"/>
            <a:ext cx="67310" cy="24130"/>
          </a:xfrm>
          <a:custGeom>
            <a:avLst/>
            <a:gdLst/>
            <a:ahLst/>
            <a:cxnLst/>
            <a:rect l="l" t="t" r="r" b="b"/>
            <a:pathLst>
              <a:path w="67310" h="24129">
                <a:moveTo>
                  <a:pt x="0" y="23596"/>
                </a:moveTo>
                <a:lnTo>
                  <a:pt x="67024" y="23596"/>
                </a:lnTo>
                <a:lnTo>
                  <a:pt x="67024" y="0"/>
                </a:lnTo>
                <a:lnTo>
                  <a:pt x="0" y="0"/>
                </a:lnTo>
                <a:lnTo>
                  <a:pt x="0" y="2359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0177" y="3399387"/>
            <a:ext cx="100965" cy="158115"/>
          </a:xfrm>
          <a:custGeom>
            <a:avLst/>
            <a:gdLst/>
            <a:ahLst/>
            <a:cxnLst/>
            <a:rect l="l" t="t" r="r" b="b"/>
            <a:pathLst>
              <a:path w="100964" h="158114">
                <a:moveTo>
                  <a:pt x="91448" y="26795"/>
                </a:moveTo>
                <a:lnTo>
                  <a:pt x="41681" y="26795"/>
                </a:lnTo>
                <a:lnTo>
                  <a:pt x="47882" y="29425"/>
                </a:lnTo>
                <a:lnTo>
                  <a:pt x="52877" y="34719"/>
                </a:lnTo>
                <a:lnTo>
                  <a:pt x="57699" y="39996"/>
                </a:lnTo>
                <a:lnTo>
                  <a:pt x="60283" y="46622"/>
                </a:lnTo>
                <a:lnTo>
                  <a:pt x="60283" y="54597"/>
                </a:lnTo>
                <a:lnTo>
                  <a:pt x="44711" y="98875"/>
                </a:lnTo>
                <a:lnTo>
                  <a:pt x="19016" y="132388"/>
                </a:lnTo>
                <a:lnTo>
                  <a:pt x="0" y="155258"/>
                </a:lnTo>
                <a:lnTo>
                  <a:pt x="0" y="157765"/>
                </a:lnTo>
                <a:lnTo>
                  <a:pt x="91802" y="157765"/>
                </a:lnTo>
                <a:lnTo>
                  <a:pt x="97673" y="127899"/>
                </a:lnTo>
                <a:lnTo>
                  <a:pt x="34103" y="127899"/>
                </a:lnTo>
                <a:lnTo>
                  <a:pt x="51897" y="110074"/>
                </a:lnTo>
                <a:lnTo>
                  <a:pt x="77216" y="80664"/>
                </a:lnTo>
                <a:lnTo>
                  <a:pt x="93065" y="39996"/>
                </a:lnTo>
                <a:lnTo>
                  <a:pt x="93146" y="32637"/>
                </a:lnTo>
                <a:lnTo>
                  <a:pt x="91448" y="26795"/>
                </a:lnTo>
                <a:close/>
              </a:path>
              <a:path w="100964" h="158114">
                <a:moveTo>
                  <a:pt x="100586" y="113081"/>
                </a:moveTo>
                <a:lnTo>
                  <a:pt x="96280" y="113081"/>
                </a:lnTo>
                <a:lnTo>
                  <a:pt x="93697" y="118325"/>
                </a:lnTo>
                <a:lnTo>
                  <a:pt x="91630" y="121763"/>
                </a:lnTo>
                <a:lnTo>
                  <a:pt x="90080" y="123397"/>
                </a:lnTo>
                <a:lnTo>
                  <a:pt x="88358" y="125032"/>
                </a:lnTo>
                <a:lnTo>
                  <a:pt x="86463" y="126190"/>
                </a:lnTo>
                <a:lnTo>
                  <a:pt x="83879" y="126874"/>
                </a:lnTo>
                <a:lnTo>
                  <a:pt x="81468" y="127558"/>
                </a:lnTo>
                <a:lnTo>
                  <a:pt x="75956" y="127899"/>
                </a:lnTo>
                <a:lnTo>
                  <a:pt x="97673" y="127899"/>
                </a:lnTo>
                <a:lnTo>
                  <a:pt x="100586" y="113081"/>
                </a:lnTo>
                <a:close/>
              </a:path>
              <a:path w="100964" h="158114">
                <a:moveTo>
                  <a:pt x="58733" y="0"/>
                </a:moveTo>
                <a:lnTo>
                  <a:pt x="50810" y="0"/>
                </a:lnTo>
                <a:lnTo>
                  <a:pt x="42798" y="656"/>
                </a:lnTo>
                <a:lnTo>
                  <a:pt x="10614" y="23832"/>
                </a:lnTo>
                <a:lnTo>
                  <a:pt x="2755" y="42865"/>
                </a:lnTo>
                <a:lnTo>
                  <a:pt x="7061" y="44351"/>
                </a:lnTo>
                <a:lnTo>
                  <a:pt x="12454" y="36665"/>
                </a:lnTo>
                <a:lnTo>
                  <a:pt x="18816" y="31179"/>
                </a:lnTo>
                <a:lnTo>
                  <a:pt x="26147" y="27890"/>
                </a:lnTo>
                <a:lnTo>
                  <a:pt x="34447" y="26795"/>
                </a:lnTo>
                <a:lnTo>
                  <a:pt x="91448" y="26795"/>
                </a:lnTo>
                <a:lnTo>
                  <a:pt x="87669" y="20459"/>
                </a:lnTo>
                <a:lnTo>
                  <a:pt x="84052" y="14123"/>
                </a:lnTo>
                <a:lnTo>
                  <a:pt x="78884" y="9119"/>
                </a:lnTo>
                <a:lnTo>
                  <a:pt x="72512" y="5481"/>
                </a:lnTo>
                <a:lnTo>
                  <a:pt x="65967" y="1827"/>
                </a:lnTo>
                <a:lnTo>
                  <a:pt x="58733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0744" y="3399046"/>
            <a:ext cx="266107" cy="2121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20772" y="3399046"/>
            <a:ext cx="2176397" cy="2084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7298" y="3029378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62" y="0"/>
                </a:lnTo>
              </a:path>
            </a:pathLst>
          </a:custGeom>
          <a:ln w="16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7095" y="2978400"/>
            <a:ext cx="386080" cy="0"/>
          </a:xfrm>
          <a:custGeom>
            <a:avLst/>
            <a:gdLst/>
            <a:ahLst/>
            <a:cxnLst/>
            <a:rect l="l" t="t" r="r" b="b"/>
            <a:pathLst>
              <a:path w="386079">
                <a:moveTo>
                  <a:pt x="0" y="0"/>
                </a:moveTo>
                <a:lnTo>
                  <a:pt x="385468" y="0"/>
                </a:lnTo>
              </a:path>
            </a:pathLst>
          </a:custGeom>
          <a:ln w="16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84621" y="2652196"/>
            <a:ext cx="233045" cy="386715"/>
          </a:xfrm>
          <a:custGeom>
            <a:avLst/>
            <a:gdLst/>
            <a:ahLst/>
            <a:cxnLst/>
            <a:rect l="l" t="t" r="r" b="b"/>
            <a:pathLst>
              <a:path w="233045" h="386714">
                <a:moveTo>
                  <a:pt x="223737" y="0"/>
                </a:moveTo>
                <a:lnTo>
                  <a:pt x="218742" y="1332"/>
                </a:lnTo>
                <a:lnTo>
                  <a:pt x="216330" y="5259"/>
                </a:lnTo>
                <a:lnTo>
                  <a:pt x="2239" y="373083"/>
                </a:lnTo>
                <a:lnTo>
                  <a:pt x="0" y="376993"/>
                </a:lnTo>
                <a:lnTo>
                  <a:pt x="1377" y="382014"/>
                </a:lnTo>
                <a:lnTo>
                  <a:pt x="5339" y="384286"/>
                </a:lnTo>
                <a:lnTo>
                  <a:pt x="9128" y="386540"/>
                </a:lnTo>
                <a:lnTo>
                  <a:pt x="14295" y="385191"/>
                </a:lnTo>
                <a:lnTo>
                  <a:pt x="16534" y="381280"/>
                </a:lnTo>
                <a:lnTo>
                  <a:pt x="230798" y="13457"/>
                </a:lnTo>
                <a:lnTo>
                  <a:pt x="233037" y="9529"/>
                </a:lnTo>
                <a:lnTo>
                  <a:pt x="231659" y="4525"/>
                </a:lnTo>
                <a:lnTo>
                  <a:pt x="223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4621" y="2284373"/>
            <a:ext cx="233045" cy="386715"/>
          </a:xfrm>
          <a:custGeom>
            <a:avLst/>
            <a:gdLst/>
            <a:ahLst/>
            <a:cxnLst/>
            <a:rect l="l" t="t" r="r" b="b"/>
            <a:pathLst>
              <a:path w="233045" h="386714">
                <a:moveTo>
                  <a:pt x="9128" y="0"/>
                </a:moveTo>
                <a:lnTo>
                  <a:pt x="5339" y="2254"/>
                </a:lnTo>
                <a:lnTo>
                  <a:pt x="1377" y="4525"/>
                </a:lnTo>
                <a:lnTo>
                  <a:pt x="0" y="9529"/>
                </a:lnTo>
                <a:lnTo>
                  <a:pt x="2239" y="13457"/>
                </a:lnTo>
                <a:lnTo>
                  <a:pt x="216330" y="381280"/>
                </a:lnTo>
                <a:lnTo>
                  <a:pt x="218742" y="385191"/>
                </a:lnTo>
                <a:lnTo>
                  <a:pt x="223737" y="386540"/>
                </a:lnTo>
                <a:lnTo>
                  <a:pt x="231659" y="382014"/>
                </a:lnTo>
                <a:lnTo>
                  <a:pt x="233037" y="376993"/>
                </a:lnTo>
                <a:lnTo>
                  <a:pt x="230798" y="373083"/>
                </a:lnTo>
                <a:lnTo>
                  <a:pt x="16534" y="5259"/>
                </a:lnTo>
                <a:lnTo>
                  <a:pt x="14295" y="1332"/>
                </a:lnTo>
                <a:lnTo>
                  <a:pt x="9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54823" y="2335334"/>
            <a:ext cx="203835" cy="335915"/>
          </a:xfrm>
          <a:custGeom>
            <a:avLst/>
            <a:gdLst/>
            <a:ahLst/>
            <a:cxnLst/>
            <a:rect l="l" t="t" r="r" b="b"/>
            <a:pathLst>
              <a:path w="203835" h="335914">
                <a:moveTo>
                  <a:pt x="9300" y="0"/>
                </a:moveTo>
                <a:lnTo>
                  <a:pt x="1377" y="4525"/>
                </a:lnTo>
                <a:lnTo>
                  <a:pt x="0" y="9546"/>
                </a:lnTo>
                <a:lnTo>
                  <a:pt x="2411" y="13457"/>
                </a:lnTo>
                <a:lnTo>
                  <a:pt x="186878" y="330320"/>
                </a:lnTo>
                <a:lnTo>
                  <a:pt x="189117" y="334230"/>
                </a:lnTo>
                <a:lnTo>
                  <a:pt x="194112" y="335580"/>
                </a:lnTo>
                <a:lnTo>
                  <a:pt x="202035" y="331054"/>
                </a:lnTo>
                <a:lnTo>
                  <a:pt x="203412" y="326033"/>
                </a:lnTo>
                <a:lnTo>
                  <a:pt x="201173" y="322122"/>
                </a:lnTo>
                <a:lnTo>
                  <a:pt x="16707" y="5259"/>
                </a:lnTo>
                <a:lnTo>
                  <a:pt x="14467" y="1349"/>
                </a:lnTo>
                <a:lnTo>
                  <a:pt x="9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57298" y="2293732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62" y="0"/>
                </a:lnTo>
              </a:path>
            </a:pathLst>
          </a:custGeom>
          <a:ln w="16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2001" y="2284373"/>
            <a:ext cx="233045" cy="386715"/>
          </a:xfrm>
          <a:custGeom>
            <a:avLst/>
            <a:gdLst/>
            <a:ahLst/>
            <a:cxnLst/>
            <a:rect l="l" t="t" r="r" b="b"/>
            <a:pathLst>
              <a:path w="233044" h="386714">
                <a:moveTo>
                  <a:pt x="223909" y="0"/>
                </a:moveTo>
                <a:lnTo>
                  <a:pt x="218742" y="1332"/>
                </a:lnTo>
                <a:lnTo>
                  <a:pt x="216503" y="5259"/>
                </a:lnTo>
                <a:lnTo>
                  <a:pt x="2239" y="373083"/>
                </a:lnTo>
                <a:lnTo>
                  <a:pt x="0" y="376993"/>
                </a:lnTo>
                <a:lnTo>
                  <a:pt x="1377" y="382014"/>
                </a:lnTo>
                <a:lnTo>
                  <a:pt x="9300" y="386540"/>
                </a:lnTo>
                <a:lnTo>
                  <a:pt x="14295" y="385191"/>
                </a:lnTo>
                <a:lnTo>
                  <a:pt x="16707" y="381280"/>
                </a:lnTo>
                <a:lnTo>
                  <a:pt x="230798" y="13457"/>
                </a:lnTo>
                <a:lnTo>
                  <a:pt x="233037" y="9529"/>
                </a:lnTo>
                <a:lnTo>
                  <a:pt x="231659" y="4525"/>
                </a:lnTo>
                <a:lnTo>
                  <a:pt x="227698" y="2254"/>
                </a:lnTo>
                <a:lnTo>
                  <a:pt x="223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1423" y="2335334"/>
            <a:ext cx="203835" cy="335915"/>
          </a:xfrm>
          <a:custGeom>
            <a:avLst/>
            <a:gdLst/>
            <a:ahLst/>
            <a:cxnLst/>
            <a:rect l="l" t="t" r="r" b="b"/>
            <a:pathLst>
              <a:path w="203835" h="335914">
                <a:moveTo>
                  <a:pt x="194112" y="0"/>
                </a:moveTo>
                <a:lnTo>
                  <a:pt x="188944" y="1349"/>
                </a:lnTo>
                <a:lnTo>
                  <a:pt x="186705" y="5259"/>
                </a:lnTo>
                <a:lnTo>
                  <a:pt x="2239" y="322122"/>
                </a:lnTo>
                <a:lnTo>
                  <a:pt x="0" y="326033"/>
                </a:lnTo>
                <a:lnTo>
                  <a:pt x="1377" y="331054"/>
                </a:lnTo>
                <a:lnTo>
                  <a:pt x="9300" y="335580"/>
                </a:lnTo>
                <a:lnTo>
                  <a:pt x="14295" y="334230"/>
                </a:lnTo>
                <a:lnTo>
                  <a:pt x="16534" y="330320"/>
                </a:lnTo>
                <a:lnTo>
                  <a:pt x="201001" y="13457"/>
                </a:lnTo>
                <a:lnTo>
                  <a:pt x="203412" y="9546"/>
                </a:lnTo>
                <a:lnTo>
                  <a:pt x="202035" y="4525"/>
                </a:lnTo>
                <a:lnTo>
                  <a:pt x="194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42001" y="2652196"/>
            <a:ext cx="233045" cy="386715"/>
          </a:xfrm>
          <a:custGeom>
            <a:avLst/>
            <a:gdLst/>
            <a:ahLst/>
            <a:cxnLst/>
            <a:rect l="l" t="t" r="r" b="b"/>
            <a:pathLst>
              <a:path w="233044" h="386714">
                <a:moveTo>
                  <a:pt x="9300" y="0"/>
                </a:moveTo>
                <a:lnTo>
                  <a:pt x="1377" y="4525"/>
                </a:lnTo>
                <a:lnTo>
                  <a:pt x="0" y="9529"/>
                </a:lnTo>
                <a:lnTo>
                  <a:pt x="2239" y="13457"/>
                </a:lnTo>
                <a:lnTo>
                  <a:pt x="216503" y="381280"/>
                </a:lnTo>
                <a:lnTo>
                  <a:pt x="218742" y="385191"/>
                </a:lnTo>
                <a:lnTo>
                  <a:pt x="223909" y="386540"/>
                </a:lnTo>
                <a:lnTo>
                  <a:pt x="227698" y="384286"/>
                </a:lnTo>
                <a:lnTo>
                  <a:pt x="231659" y="382014"/>
                </a:lnTo>
                <a:lnTo>
                  <a:pt x="233037" y="376993"/>
                </a:lnTo>
                <a:lnTo>
                  <a:pt x="230798" y="373083"/>
                </a:lnTo>
                <a:lnTo>
                  <a:pt x="16707" y="5259"/>
                </a:lnTo>
                <a:lnTo>
                  <a:pt x="14295" y="1332"/>
                </a:lnTo>
                <a:lnTo>
                  <a:pt x="9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60067" y="2441438"/>
            <a:ext cx="148124" cy="1317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63684" y="2599818"/>
            <a:ext cx="126078" cy="137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9918" y="2661555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97" y="0"/>
                </a:lnTo>
              </a:path>
            </a:pathLst>
          </a:custGeom>
          <a:ln w="16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36956" y="266155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208" y="0"/>
                </a:lnTo>
              </a:path>
            </a:pathLst>
          </a:custGeom>
          <a:ln w="16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70229" y="3020549"/>
            <a:ext cx="126364" cy="137795"/>
          </a:xfrm>
          <a:custGeom>
            <a:avLst/>
            <a:gdLst/>
            <a:ahLst/>
            <a:cxnLst/>
            <a:rect l="l" t="t" r="r" b="b"/>
            <a:pathLst>
              <a:path w="126364" h="137794">
                <a:moveTo>
                  <a:pt x="72684" y="0"/>
                </a:moveTo>
                <a:lnTo>
                  <a:pt x="28709" y="14477"/>
                </a:lnTo>
                <a:lnTo>
                  <a:pt x="2454" y="52952"/>
                </a:lnTo>
                <a:lnTo>
                  <a:pt x="0" y="71317"/>
                </a:lnTo>
                <a:lnTo>
                  <a:pt x="551" y="80129"/>
                </a:lnTo>
                <a:lnTo>
                  <a:pt x="19764" y="119015"/>
                </a:lnTo>
                <a:lnTo>
                  <a:pt x="61841" y="137238"/>
                </a:lnTo>
                <a:lnTo>
                  <a:pt x="72167" y="137767"/>
                </a:lnTo>
                <a:lnTo>
                  <a:pt x="79947" y="137443"/>
                </a:lnTo>
                <a:lnTo>
                  <a:pt x="107889" y="128630"/>
                </a:lnTo>
                <a:lnTo>
                  <a:pt x="78712" y="128630"/>
                </a:lnTo>
                <a:lnTo>
                  <a:pt x="71446" y="128166"/>
                </a:lnTo>
                <a:lnTo>
                  <a:pt x="39786" y="99239"/>
                </a:lnTo>
                <a:lnTo>
                  <a:pt x="35136" y="67047"/>
                </a:lnTo>
                <a:lnTo>
                  <a:pt x="35524" y="58264"/>
                </a:lnTo>
                <a:lnTo>
                  <a:pt x="49629" y="20561"/>
                </a:lnTo>
                <a:lnTo>
                  <a:pt x="71134" y="8743"/>
                </a:lnTo>
                <a:lnTo>
                  <a:pt x="109447" y="8743"/>
                </a:lnTo>
                <a:lnTo>
                  <a:pt x="108165" y="8368"/>
                </a:lnTo>
                <a:lnTo>
                  <a:pt x="102309" y="6028"/>
                </a:lnTo>
                <a:lnTo>
                  <a:pt x="94555" y="3393"/>
                </a:lnTo>
                <a:lnTo>
                  <a:pt x="87044" y="1509"/>
                </a:lnTo>
                <a:lnTo>
                  <a:pt x="79759" y="377"/>
                </a:lnTo>
                <a:lnTo>
                  <a:pt x="72684" y="0"/>
                </a:lnTo>
                <a:close/>
              </a:path>
              <a:path w="126364" h="137794">
                <a:moveTo>
                  <a:pt x="123666" y="104448"/>
                </a:moveTo>
                <a:lnTo>
                  <a:pt x="87152" y="128630"/>
                </a:lnTo>
                <a:lnTo>
                  <a:pt x="107889" y="128630"/>
                </a:lnTo>
                <a:lnTo>
                  <a:pt x="112299" y="125784"/>
                </a:lnTo>
                <a:lnTo>
                  <a:pt x="118047" y="121194"/>
                </a:lnTo>
                <a:lnTo>
                  <a:pt x="123666" y="115805"/>
                </a:lnTo>
                <a:lnTo>
                  <a:pt x="123666" y="104448"/>
                </a:lnTo>
                <a:close/>
              </a:path>
              <a:path w="126364" h="137794">
                <a:moveTo>
                  <a:pt x="109447" y="8743"/>
                </a:moveTo>
                <a:lnTo>
                  <a:pt x="79401" y="8743"/>
                </a:lnTo>
                <a:lnTo>
                  <a:pt x="86681" y="9341"/>
                </a:lnTo>
                <a:lnTo>
                  <a:pt x="93525" y="11126"/>
                </a:lnTo>
                <a:lnTo>
                  <a:pt x="122116" y="45666"/>
                </a:lnTo>
                <a:lnTo>
                  <a:pt x="125905" y="45666"/>
                </a:lnTo>
                <a:lnTo>
                  <a:pt x="125905" y="9529"/>
                </a:lnTo>
                <a:lnTo>
                  <a:pt x="112126" y="9529"/>
                </a:lnTo>
                <a:lnTo>
                  <a:pt x="109447" y="8743"/>
                </a:lnTo>
                <a:close/>
              </a:path>
              <a:path w="126364" h="137794">
                <a:moveTo>
                  <a:pt x="125905" y="0"/>
                </a:moveTo>
                <a:lnTo>
                  <a:pt x="122116" y="0"/>
                </a:lnTo>
                <a:lnTo>
                  <a:pt x="121599" y="3313"/>
                </a:lnTo>
                <a:lnTo>
                  <a:pt x="120738" y="5721"/>
                </a:lnTo>
                <a:lnTo>
                  <a:pt x="117638" y="8760"/>
                </a:lnTo>
                <a:lnTo>
                  <a:pt x="115743" y="9529"/>
                </a:lnTo>
                <a:lnTo>
                  <a:pt x="125905" y="9529"/>
                </a:lnTo>
                <a:lnTo>
                  <a:pt x="125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15426" y="3020549"/>
            <a:ext cx="289876" cy="1377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24593" y="3023572"/>
            <a:ext cx="120222" cy="1804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36541" y="2769709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4">
                <a:moveTo>
                  <a:pt x="0" y="0"/>
                </a:moveTo>
                <a:lnTo>
                  <a:pt x="0" y="232549"/>
                </a:lnTo>
              </a:path>
            </a:pathLst>
          </a:custGeom>
          <a:ln w="16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55423" y="2652196"/>
            <a:ext cx="233045" cy="386715"/>
          </a:xfrm>
          <a:custGeom>
            <a:avLst/>
            <a:gdLst/>
            <a:ahLst/>
            <a:cxnLst/>
            <a:rect l="l" t="t" r="r" b="b"/>
            <a:pathLst>
              <a:path w="233045" h="386714">
                <a:moveTo>
                  <a:pt x="9300" y="0"/>
                </a:moveTo>
                <a:lnTo>
                  <a:pt x="1377" y="4525"/>
                </a:lnTo>
                <a:lnTo>
                  <a:pt x="0" y="9529"/>
                </a:lnTo>
                <a:lnTo>
                  <a:pt x="2239" y="13457"/>
                </a:lnTo>
                <a:lnTo>
                  <a:pt x="216503" y="381280"/>
                </a:lnTo>
                <a:lnTo>
                  <a:pt x="218742" y="385191"/>
                </a:lnTo>
                <a:lnTo>
                  <a:pt x="223909" y="386540"/>
                </a:lnTo>
                <a:lnTo>
                  <a:pt x="227870" y="384286"/>
                </a:lnTo>
                <a:lnTo>
                  <a:pt x="231659" y="382014"/>
                </a:lnTo>
                <a:lnTo>
                  <a:pt x="233037" y="376993"/>
                </a:lnTo>
                <a:lnTo>
                  <a:pt x="230798" y="373083"/>
                </a:lnTo>
                <a:lnTo>
                  <a:pt x="16707" y="5259"/>
                </a:lnTo>
                <a:lnTo>
                  <a:pt x="14295" y="1332"/>
                </a:lnTo>
                <a:lnTo>
                  <a:pt x="9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14845" y="2652196"/>
            <a:ext cx="203835" cy="335915"/>
          </a:xfrm>
          <a:custGeom>
            <a:avLst/>
            <a:gdLst/>
            <a:ahLst/>
            <a:cxnLst/>
            <a:rect l="l" t="t" r="r" b="b"/>
            <a:pathLst>
              <a:path w="203835" h="335914">
                <a:moveTo>
                  <a:pt x="9300" y="0"/>
                </a:moveTo>
                <a:lnTo>
                  <a:pt x="1377" y="4525"/>
                </a:lnTo>
                <a:lnTo>
                  <a:pt x="0" y="9529"/>
                </a:lnTo>
                <a:lnTo>
                  <a:pt x="2239" y="13457"/>
                </a:lnTo>
                <a:lnTo>
                  <a:pt x="186705" y="330303"/>
                </a:lnTo>
                <a:lnTo>
                  <a:pt x="188944" y="334230"/>
                </a:lnTo>
                <a:lnTo>
                  <a:pt x="194112" y="335580"/>
                </a:lnTo>
                <a:lnTo>
                  <a:pt x="202035" y="331054"/>
                </a:lnTo>
                <a:lnTo>
                  <a:pt x="203412" y="326033"/>
                </a:lnTo>
                <a:lnTo>
                  <a:pt x="201001" y="322105"/>
                </a:lnTo>
                <a:lnTo>
                  <a:pt x="16534" y="5259"/>
                </a:lnTo>
                <a:lnTo>
                  <a:pt x="14295" y="1332"/>
                </a:lnTo>
                <a:lnTo>
                  <a:pt x="9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70893" y="3029378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4718" y="0"/>
                </a:lnTo>
              </a:path>
            </a:pathLst>
          </a:custGeom>
          <a:ln w="16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98043" y="2652196"/>
            <a:ext cx="233045" cy="386715"/>
          </a:xfrm>
          <a:custGeom>
            <a:avLst/>
            <a:gdLst/>
            <a:ahLst/>
            <a:cxnLst/>
            <a:rect l="l" t="t" r="r" b="b"/>
            <a:pathLst>
              <a:path w="233045" h="386714">
                <a:moveTo>
                  <a:pt x="223737" y="0"/>
                </a:moveTo>
                <a:lnTo>
                  <a:pt x="218742" y="1332"/>
                </a:lnTo>
                <a:lnTo>
                  <a:pt x="216330" y="5259"/>
                </a:lnTo>
                <a:lnTo>
                  <a:pt x="2239" y="373083"/>
                </a:lnTo>
                <a:lnTo>
                  <a:pt x="0" y="376993"/>
                </a:lnTo>
                <a:lnTo>
                  <a:pt x="1377" y="382014"/>
                </a:lnTo>
                <a:lnTo>
                  <a:pt x="5167" y="384286"/>
                </a:lnTo>
                <a:lnTo>
                  <a:pt x="9128" y="386540"/>
                </a:lnTo>
                <a:lnTo>
                  <a:pt x="14295" y="385191"/>
                </a:lnTo>
                <a:lnTo>
                  <a:pt x="16534" y="381280"/>
                </a:lnTo>
                <a:lnTo>
                  <a:pt x="230798" y="13457"/>
                </a:lnTo>
                <a:lnTo>
                  <a:pt x="233037" y="9529"/>
                </a:lnTo>
                <a:lnTo>
                  <a:pt x="231659" y="4525"/>
                </a:lnTo>
                <a:lnTo>
                  <a:pt x="223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68246" y="2652196"/>
            <a:ext cx="203835" cy="335915"/>
          </a:xfrm>
          <a:custGeom>
            <a:avLst/>
            <a:gdLst/>
            <a:ahLst/>
            <a:cxnLst/>
            <a:rect l="l" t="t" r="r" b="b"/>
            <a:pathLst>
              <a:path w="203835" h="335914">
                <a:moveTo>
                  <a:pt x="194112" y="0"/>
                </a:moveTo>
                <a:lnTo>
                  <a:pt x="189117" y="1332"/>
                </a:lnTo>
                <a:lnTo>
                  <a:pt x="186878" y="5259"/>
                </a:lnTo>
                <a:lnTo>
                  <a:pt x="2411" y="322105"/>
                </a:lnTo>
                <a:lnTo>
                  <a:pt x="0" y="326033"/>
                </a:lnTo>
                <a:lnTo>
                  <a:pt x="1377" y="331054"/>
                </a:lnTo>
                <a:lnTo>
                  <a:pt x="9300" y="335580"/>
                </a:lnTo>
                <a:lnTo>
                  <a:pt x="14467" y="334230"/>
                </a:lnTo>
                <a:lnTo>
                  <a:pt x="16707" y="330303"/>
                </a:lnTo>
                <a:lnTo>
                  <a:pt x="201173" y="13457"/>
                </a:lnTo>
                <a:lnTo>
                  <a:pt x="203412" y="9529"/>
                </a:lnTo>
                <a:lnTo>
                  <a:pt x="202035" y="4525"/>
                </a:lnTo>
                <a:lnTo>
                  <a:pt x="194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98043" y="2284373"/>
            <a:ext cx="233045" cy="386715"/>
          </a:xfrm>
          <a:custGeom>
            <a:avLst/>
            <a:gdLst/>
            <a:ahLst/>
            <a:cxnLst/>
            <a:rect l="l" t="t" r="r" b="b"/>
            <a:pathLst>
              <a:path w="233045" h="386714">
                <a:moveTo>
                  <a:pt x="9128" y="0"/>
                </a:moveTo>
                <a:lnTo>
                  <a:pt x="5167" y="2254"/>
                </a:lnTo>
                <a:lnTo>
                  <a:pt x="1377" y="4525"/>
                </a:lnTo>
                <a:lnTo>
                  <a:pt x="0" y="9529"/>
                </a:lnTo>
                <a:lnTo>
                  <a:pt x="2239" y="13457"/>
                </a:lnTo>
                <a:lnTo>
                  <a:pt x="216330" y="381280"/>
                </a:lnTo>
                <a:lnTo>
                  <a:pt x="218742" y="385191"/>
                </a:lnTo>
                <a:lnTo>
                  <a:pt x="223737" y="386540"/>
                </a:lnTo>
                <a:lnTo>
                  <a:pt x="231659" y="382014"/>
                </a:lnTo>
                <a:lnTo>
                  <a:pt x="233037" y="376993"/>
                </a:lnTo>
                <a:lnTo>
                  <a:pt x="230798" y="373083"/>
                </a:lnTo>
                <a:lnTo>
                  <a:pt x="16534" y="5259"/>
                </a:lnTo>
                <a:lnTo>
                  <a:pt x="14295" y="1332"/>
                </a:lnTo>
                <a:lnTo>
                  <a:pt x="9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70721" y="2293732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4890" y="0"/>
                </a:lnTo>
              </a:path>
            </a:pathLst>
          </a:custGeom>
          <a:ln w="16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00518" y="2344692"/>
            <a:ext cx="386080" cy="0"/>
          </a:xfrm>
          <a:custGeom>
            <a:avLst/>
            <a:gdLst/>
            <a:ahLst/>
            <a:cxnLst/>
            <a:rect l="l" t="t" r="r" b="b"/>
            <a:pathLst>
              <a:path w="386079">
                <a:moveTo>
                  <a:pt x="0" y="0"/>
                </a:moveTo>
                <a:lnTo>
                  <a:pt x="385468" y="0"/>
                </a:lnTo>
              </a:path>
            </a:pathLst>
          </a:custGeom>
          <a:ln w="16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55423" y="2284373"/>
            <a:ext cx="233045" cy="386715"/>
          </a:xfrm>
          <a:custGeom>
            <a:avLst/>
            <a:gdLst/>
            <a:ahLst/>
            <a:cxnLst/>
            <a:rect l="l" t="t" r="r" b="b"/>
            <a:pathLst>
              <a:path w="233045" h="386714">
                <a:moveTo>
                  <a:pt x="223909" y="0"/>
                </a:moveTo>
                <a:lnTo>
                  <a:pt x="218742" y="1332"/>
                </a:lnTo>
                <a:lnTo>
                  <a:pt x="216503" y="5259"/>
                </a:lnTo>
                <a:lnTo>
                  <a:pt x="2239" y="373083"/>
                </a:lnTo>
                <a:lnTo>
                  <a:pt x="0" y="376993"/>
                </a:lnTo>
                <a:lnTo>
                  <a:pt x="1377" y="382014"/>
                </a:lnTo>
                <a:lnTo>
                  <a:pt x="9300" y="386540"/>
                </a:lnTo>
                <a:lnTo>
                  <a:pt x="14295" y="385191"/>
                </a:lnTo>
                <a:lnTo>
                  <a:pt x="16707" y="381280"/>
                </a:lnTo>
                <a:lnTo>
                  <a:pt x="230798" y="13457"/>
                </a:lnTo>
                <a:lnTo>
                  <a:pt x="233037" y="9529"/>
                </a:lnTo>
                <a:lnTo>
                  <a:pt x="231659" y="4525"/>
                </a:lnTo>
                <a:lnTo>
                  <a:pt x="227698" y="2254"/>
                </a:lnTo>
                <a:lnTo>
                  <a:pt x="223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83652" y="2595822"/>
            <a:ext cx="125905" cy="137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28848" y="2598845"/>
            <a:ext cx="49530" cy="132080"/>
          </a:xfrm>
          <a:custGeom>
            <a:avLst/>
            <a:gdLst/>
            <a:ahLst/>
            <a:cxnLst/>
            <a:rect l="l" t="t" r="r" b="b"/>
            <a:pathLst>
              <a:path w="49529" h="132080">
                <a:moveTo>
                  <a:pt x="38409" y="0"/>
                </a:moveTo>
                <a:lnTo>
                  <a:pt x="0" y="0"/>
                </a:lnTo>
                <a:lnTo>
                  <a:pt x="0" y="3586"/>
                </a:lnTo>
                <a:lnTo>
                  <a:pt x="4305" y="3842"/>
                </a:lnTo>
                <a:lnTo>
                  <a:pt x="7233" y="4867"/>
                </a:lnTo>
                <a:lnTo>
                  <a:pt x="8784" y="6660"/>
                </a:lnTo>
                <a:lnTo>
                  <a:pt x="10162" y="8436"/>
                </a:lnTo>
                <a:lnTo>
                  <a:pt x="11023" y="12500"/>
                </a:lnTo>
                <a:lnTo>
                  <a:pt x="11023" y="119305"/>
                </a:lnTo>
                <a:lnTo>
                  <a:pt x="10334" y="123250"/>
                </a:lnTo>
                <a:lnTo>
                  <a:pt x="8956" y="124736"/>
                </a:lnTo>
                <a:lnTo>
                  <a:pt x="7061" y="126939"/>
                </a:lnTo>
                <a:lnTo>
                  <a:pt x="4133" y="128101"/>
                </a:lnTo>
                <a:lnTo>
                  <a:pt x="0" y="128237"/>
                </a:lnTo>
                <a:lnTo>
                  <a:pt x="0" y="131738"/>
                </a:lnTo>
                <a:lnTo>
                  <a:pt x="49432" y="131738"/>
                </a:lnTo>
                <a:lnTo>
                  <a:pt x="49432" y="128237"/>
                </a:lnTo>
                <a:lnTo>
                  <a:pt x="45126" y="127981"/>
                </a:lnTo>
                <a:lnTo>
                  <a:pt x="42183" y="126939"/>
                </a:lnTo>
                <a:lnTo>
                  <a:pt x="39097" y="123387"/>
                </a:lnTo>
                <a:lnTo>
                  <a:pt x="38409" y="119305"/>
                </a:lnTo>
                <a:lnTo>
                  <a:pt x="384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13340" y="266155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75" y="0"/>
                </a:lnTo>
              </a:path>
            </a:pathLst>
          </a:custGeom>
          <a:ln w="16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85966" y="1784367"/>
            <a:ext cx="126078" cy="1376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31336" y="1787271"/>
            <a:ext cx="49530" cy="132080"/>
          </a:xfrm>
          <a:custGeom>
            <a:avLst/>
            <a:gdLst/>
            <a:ahLst/>
            <a:cxnLst/>
            <a:rect l="l" t="t" r="r" b="b"/>
            <a:pathLst>
              <a:path w="49529" h="132080">
                <a:moveTo>
                  <a:pt x="38409" y="0"/>
                </a:moveTo>
                <a:lnTo>
                  <a:pt x="0" y="0"/>
                </a:lnTo>
                <a:lnTo>
                  <a:pt x="0" y="3586"/>
                </a:lnTo>
                <a:lnTo>
                  <a:pt x="4305" y="3927"/>
                </a:lnTo>
                <a:lnTo>
                  <a:pt x="7061" y="4952"/>
                </a:lnTo>
                <a:lnTo>
                  <a:pt x="8611" y="6660"/>
                </a:lnTo>
                <a:lnTo>
                  <a:pt x="10162" y="8538"/>
                </a:lnTo>
                <a:lnTo>
                  <a:pt x="10850" y="12466"/>
                </a:lnTo>
                <a:lnTo>
                  <a:pt x="10850" y="119374"/>
                </a:lnTo>
                <a:lnTo>
                  <a:pt x="0" y="128254"/>
                </a:lnTo>
                <a:lnTo>
                  <a:pt x="0" y="131841"/>
                </a:lnTo>
                <a:lnTo>
                  <a:pt x="49432" y="131841"/>
                </a:lnTo>
                <a:lnTo>
                  <a:pt x="49432" y="128254"/>
                </a:lnTo>
                <a:lnTo>
                  <a:pt x="44954" y="128083"/>
                </a:lnTo>
                <a:lnTo>
                  <a:pt x="42026" y="127059"/>
                </a:lnTo>
                <a:lnTo>
                  <a:pt x="40648" y="125180"/>
                </a:lnTo>
                <a:lnTo>
                  <a:pt x="39097" y="123472"/>
                </a:lnTo>
                <a:lnTo>
                  <a:pt x="38409" y="119374"/>
                </a:lnTo>
                <a:lnTo>
                  <a:pt x="384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84621" y="1936190"/>
            <a:ext cx="222250" cy="367030"/>
          </a:xfrm>
          <a:custGeom>
            <a:avLst/>
            <a:gdLst/>
            <a:ahLst/>
            <a:cxnLst/>
            <a:rect l="l" t="t" r="r" b="b"/>
            <a:pathLst>
              <a:path w="222250" h="367030">
                <a:moveTo>
                  <a:pt x="212369" y="0"/>
                </a:moveTo>
                <a:lnTo>
                  <a:pt x="207202" y="1366"/>
                </a:lnTo>
                <a:lnTo>
                  <a:pt x="204963" y="5294"/>
                </a:lnTo>
                <a:lnTo>
                  <a:pt x="2239" y="353443"/>
                </a:lnTo>
                <a:lnTo>
                  <a:pt x="0" y="357354"/>
                </a:lnTo>
                <a:lnTo>
                  <a:pt x="1377" y="362375"/>
                </a:lnTo>
                <a:lnTo>
                  <a:pt x="5167" y="364629"/>
                </a:lnTo>
                <a:lnTo>
                  <a:pt x="9128" y="366900"/>
                </a:lnTo>
                <a:lnTo>
                  <a:pt x="14295" y="365551"/>
                </a:lnTo>
                <a:lnTo>
                  <a:pt x="16534" y="361640"/>
                </a:lnTo>
                <a:lnTo>
                  <a:pt x="219258" y="13406"/>
                </a:lnTo>
                <a:lnTo>
                  <a:pt x="221670" y="9495"/>
                </a:lnTo>
                <a:lnTo>
                  <a:pt x="220292" y="4440"/>
                </a:lnTo>
                <a:lnTo>
                  <a:pt x="2123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85915" y="4538752"/>
            <a:ext cx="176530" cy="304800"/>
          </a:xfrm>
          <a:custGeom>
            <a:avLst/>
            <a:gdLst/>
            <a:ahLst/>
            <a:cxnLst/>
            <a:rect l="l" t="t" r="r" b="b"/>
            <a:pathLst>
              <a:path w="176530" h="304800">
                <a:moveTo>
                  <a:pt x="176379" y="304413"/>
                </a:moveTo>
                <a:lnTo>
                  <a:pt x="0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1482" y="4580936"/>
            <a:ext cx="152400" cy="262255"/>
          </a:xfrm>
          <a:custGeom>
            <a:avLst/>
            <a:gdLst/>
            <a:ahLst/>
            <a:cxnLst/>
            <a:rect l="l" t="t" r="r" b="b"/>
            <a:pathLst>
              <a:path w="152400" h="262254">
                <a:moveTo>
                  <a:pt x="151933" y="262229"/>
                </a:moveTo>
                <a:lnTo>
                  <a:pt x="0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33155" y="4538752"/>
            <a:ext cx="353060" cy="0"/>
          </a:xfrm>
          <a:custGeom>
            <a:avLst/>
            <a:gdLst/>
            <a:ahLst/>
            <a:cxnLst/>
            <a:rect l="l" t="t" r="r" b="b"/>
            <a:pathLst>
              <a:path w="353059">
                <a:moveTo>
                  <a:pt x="352759" y="0"/>
                </a:moveTo>
                <a:lnTo>
                  <a:pt x="0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6775" y="4538752"/>
            <a:ext cx="176530" cy="304800"/>
          </a:xfrm>
          <a:custGeom>
            <a:avLst/>
            <a:gdLst/>
            <a:ahLst/>
            <a:cxnLst/>
            <a:rect l="l" t="t" r="r" b="b"/>
            <a:pathLst>
              <a:path w="176530" h="304800">
                <a:moveTo>
                  <a:pt x="176379" y="0"/>
                </a:moveTo>
                <a:lnTo>
                  <a:pt x="0" y="304413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05655" y="4580936"/>
            <a:ext cx="152400" cy="262255"/>
          </a:xfrm>
          <a:custGeom>
            <a:avLst/>
            <a:gdLst/>
            <a:ahLst/>
            <a:cxnLst/>
            <a:rect l="l" t="t" r="r" b="b"/>
            <a:pathLst>
              <a:path w="152400" h="262254">
                <a:moveTo>
                  <a:pt x="151946" y="0"/>
                </a:moveTo>
                <a:lnTo>
                  <a:pt x="0" y="262229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6775" y="4843166"/>
            <a:ext cx="176530" cy="304800"/>
          </a:xfrm>
          <a:custGeom>
            <a:avLst/>
            <a:gdLst/>
            <a:ahLst/>
            <a:cxnLst/>
            <a:rect l="l" t="t" r="r" b="b"/>
            <a:pathLst>
              <a:path w="176530" h="304800">
                <a:moveTo>
                  <a:pt x="0" y="0"/>
                </a:moveTo>
                <a:lnTo>
                  <a:pt x="176379" y="304413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33155" y="5147579"/>
            <a:ext cx="353060" cy="0"/>
          </a:xfrm>
          <a:custGeom>
            <a:avLst/>
            <a:gdLst/>
            <a:ahLst/>
            <a:cxnLst/>
            <a:rect l="l" t="t" r="r" b="b"/>
            <a:pathLst>
              <a:path w="353059">
                <a:moveTo>
                  <a:pt x="0" y="0"/>
                </a:moveTo>
                <a:lnTo>
                  <a:pt x="352759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7602" y="5105395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879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5915" y="4843166"/>
            <a:ext cx="176530" cy="304800"/>
          </a:xfrm>
          <a:custGeom>
            <a:avLst/>
            <a:gdLst/>
            <a:ahLst/>
            <a:cxnLst/>
            <a:rect l="l" t="t" r="r" b="b"/>
            <a:pathLst>
              <a:path w="176530" h="304800">
                <a:moveTo>
                  <a:pt x="0" y="304413"/>
                </a:moveTo>
                <a:lnTo>
                  <a:pt x="176379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41620" y="4613443"/>
            <a:ext cx="154627" cy="1380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45526" y="4779400"/>
            <a:ext cx="131325" cy="1443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62295" y="4843166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3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2100" y="4776703"/>
            <a:ext cx="318770" cy="143510"/>
          </a:xfrm>
          <a:custGeom>
            <a:avLst/>
            <a:gdLst/>
            <a:ahLst/>
            <a:cxnLst/>
            <a:rect l="l" t="t" r="r" b="b"/>
            <a:pathLst>
              <a:path w="318769" h="143510">
                <a:moveTo>
                  <a:pt x="72589" y="0"/>
                </a:moveTo>
                <a:lnTo>
                  <a:pt x="32112" y="10401"/>
                </a:lnTo>
                <a:lnTo>
                  <a:pt x="5243" y="42371"/>
                </a:lnTo>
                <a:lnTo>
                  <a:pt x="0" y="70449"/>
                </a:lnTo>
                <a:lnTo>
                  <a:pt x="122" y="72288"/>
                </a:lnTo>
                <a:lnTo>
                  <a:pt x="16153" y="117894"/>
                </a:lnTo>
                <a:lnTo>
                  <a:pt x="56308" y="141562"/>
                </a:lnTo>
                <a:lnTo>
                  <a:pt x="73936" y="143140"/>
                </a:lnTo>
                <a:lnTo>
                  <a:pt x="91564" y="141485"/>
                </a:lnTo>
                <a:lnTo>
                  <a:pt x="107071" y="136520"/>
                </a:lnTo>
                <a:lnTo>
                  <a:pt x="108716" y="135503"/>
                </a:lnTo>
                <a:lnTo>
                  <a:pt x="73667" y="135503"/>
                </a:lnTo>
                <a:lnTo>
                  <a:pt x="66297" y="134766"/>
                </a:lnTo>
                <a:lnTo>
                  <a:pt x="40010" y="102191"/>
                </a:lnTo>
                <a:lnTo>
                  <a:pt x="36932" y="70449"/>
                </a:lnTo>
                <a:lnTo>
                  <a:pt x="37401" y="57469"/>
                </a:lnTo>
                <a:lnTo>
                  <a:pt x="50487" y="17399"/>
                </a:lnTo>
                <a:lnTo>
                  <a:pt x="73936" y="6522"/>
                </a:lnTo>
                <a:lnTo>
                  <a:pt x="107386" y="6522"/>
                </a:lnTo>
                <a:lnTo>
                  <a:pt x="102609" y="4202"/>
                </a:lnTo>
                <a:lnTo>
                  <a:pt x="88376" y="748"/>
                </a:lnTo>
                <a:lnTo>
                  <a:pt x="72589" y="0"/>
                </a:lnTo>
                <a:close/>
              </a:path>
              <a:path w="318769" h="143510">
                <a:moveTo>
                  <a:pt x="107386" y="6522"/>
                </a:moveTo>
                <a:lnTo>
                  <a:pt x="80805" y="6522"/>
                </a:lnTo>
                <a:lnTo>
                  <a:pt x="86867" y="8388"/>
                </a:lnTo>
                <a:lnTo>
                  <a:pt x="97373" y="15850"/>
                </a:lnTo>
                <a:lnTo>
                  <a:pt x="109977" y="59453"/>
                </a:lnTo>
                <a:lnTo>
                  <a:pt x="110303" y="72288"/>
                </a:lnTo>
                <a:lnTo>
                  <a:pt x="109978" y="83190"/>
                </a:lnTo>
                <a:lnTo>
                  <a:pt x="97238" y="126068"/>
                </a:lnTo>
                <a:lnTo>
                  <a:pt x="91177" y="130416"/>
                </a:lnTo>
                <a:lnTo>
                  <a:pt x="86597" y="133799"/>
                </a:lnTo>
                <a:lnTo>
                  <a:pt x="80671" y="135503"/>
                </a:lnTo>
                <a:lnTo>
                  <a:pt x="108716" y="135503"/>
                </a:lnTo>
                <a:lnTo>
                  <a:pt x="138437" y="106302"/>
                </a:lnTo>
                <a:lnTo>
                  <a:pt x="147074" y="70449"/>
                </a:lnTo>
                <a:lnTo>
                  <a:pt x="145786" y="55720"/>
                </a:lnTo>
                <a:lnTo>
                  <a:pt x="141922" y="42276"/>
                </a:lnTo>
                <a:lnTo>
                  <a:pt x="135482" y="30117"/>
                </a:lnTo>
                <a:lnTo>
                  <a:pt x="126466" y="19246"/>
                </a:lnTo>
                <a:lnTo>
                  <a:pt x="115301" y="10367"/>
                </a:lnTo>
                <a:lnTo>
                  <a:pt x="107386" y="6522"/>
                </a:lnTo>
                <a:close/>
              </a:path>
              <a:path w="318769" h="143510">
                <a:moveTo>
                  <a:pt x="236375" y="136214"/>
                </a:moveTo>
                <a:lnTo>
                  <a:pt x="163911" y="136214"/>
                </a:lnTo>
                <a:lnTo>
                  <a:pt x="163911" y="139986"/>
                </a:lnTo>
                <a:lnTo>
                  <a:pt x="236375" y="139986"/>
                </a:lnTo>
                <a:lnTo>
                  <a:pt x="236375" y="136214"/>
                </a:lnTo>
                <a:close/>
              </a:path>
              <a:path w="318769" h="143510">
                <a:moveTo>
                  <a:pt x="318403" y="136214"/>
                </a:moveTo>
                <a:lnTo>
                  <a:pt x="246073" y="136214"/>
                </a:lnTo>
                <a:lnTo>
                  <a:pt x="246073" y="139986"/>
                </a:lnTo>
                <a:lnTo>
                  <a:pt x="318403" y="139986"/>
                </a:lnTo>
                <a:lnTo>
                  <a:pt x="318403" y="136214"/>
                </a:lnTo>
                <a:close/>
              </a:path>
              <a:path w="318769" h="143510">
                <a:moveTo>
                  <a:pt x="227755" y="5704"/>
                </a:moveTo>
                <a:lnTo>
                  <a:pt x="172396" y="5704"/>
                </a:lnTo>
                <a:lnTo>
                  <a:pt x="175494" y="6361"/>
                </a:lnTo>
                <a:lnTo>
                  <a:pt x="177784" y="7690"/>
                </a:lnTo>
                <a:lnTo>
                  <a:pt x="179939" y="9019"/>
                </a:lnTo>
                <a:lnTo>
                  <a:pt x="181556" y="10562"/>
                </a:lnTo>
                <a:lnTo>
                  <a:pt x="182229" y="12320"/>
                </a:lnTo>
                <a:lnTo>
                  <a:pt x="183037" y="14092"/>
                </a:lnTo>
                <a:lnTo>
                  <a:pt x="183441" y="18494"/>
                </a:lnTo>
                <a:lnTo>
                  <a:pt x="183428" y="123424"/>
                </a:lnTo>
                <a:lnTo>
                  <a:pt x="183037" y="127558"/>
                </a:lnTo>
                <a:lnTo>
                  <a:pt x="182229" y="129195"/>
                </a:lnTo>
                <a:lnTo>
                  <a:pt x="181286" y="131490"/>
                </a:lnTo>
                <a:lnTo>
                  <a:pt x="179939" y="133128"/>
                </a:lnTo>
                <a:lnTo>
                  <a:pt x="178188" y="134080"/>
                </a:lnTo>
                <a:lnTo>
                  <a:pt x="175764" y="135503"/>
                </a:lnTo>
                <a:lnTo>
                  <a:pt x="172531" y="136214"/>
                </a:lnTo>
                <a:lnTo>
                  <a:pt x="227890" y="136214"/>
                </a:lnTo>
                <a:lnTo>
                  <a:pt x="224792" y="135557"/>
                </a:lnTo>
                <a:lnTo>
                  <a:pt x="220212" y="132899"/>
                </a:lnTo>
                <a:lnTo>
                  <a:pt x="218596" y="131356"/>
                </a:lnTo>
                <a:lnTo>
                  <a:pt x="217923" y="129598"/>
                </a:lnTo>
                <a:lnTo>
                  <a:pt x="217114" y="127826"/>
                </a:lnTo>
                <a:lnTo>
                  <a:pt x="216710" y="123424"/>
                </a:lnTo>
                <a:lnTo>
                  <a:pt x="216710" y="73603"/>
                </a:lnTo>
                <a:lnTo>
                  <a:pt x="298873" y="73603"/>
                </a:lnTo>
                <a:lnTo>
                  <a:pt x="298873" y="64651"/>
                </a:lnTo>
                <a:lnTo>
                  <a:pt x="216710" y="64651"/>
                </a:lnTo>
                <a:lnTo>
                  <a:pt x="216723" y="18494"/>
                </a:lnTo>
                <a:lnTo>
                  <a:pt x="224522" y="6415"/>
                </a:lnTo>
                <a:lnTo>
                  <a:pt x="227755" y="5704"/>
                </a:lnTo>
                <a:close/>
              </a:path>
              <a:path w="318769" h="143510">
                <a:moveTo>
                  <a:pt x="298873" y="73603"/>
                </a:moveTo>
                <a:lnTo>
                  <a:pt x="265604" y="73603"/>
                </a:lnTo>
                <a:lnTo>
                  <a:pt x="265591" y="123424"/>
                </a:lnTo>
                <a:lnTo>
                  <a:pt x="265200" y="127558"/>
                </a:lnTo>
                <a:lnTo>
                  <a:pt x="264526" y="129195"/>
                </a:lnTo>
                <a:lnTo>
                  <a:pt x="263449" y="131490"/>
                </a:lnTo>
                <a:lnTo>
                  <a:pt x="262102" y="133128"/>
                </a:lnTo>
                <a:lnTo>
                  <a:pt x="260351" y="134080"/>
                </a:lnTo>
                <a:lnTo>
                  <a:pt x="257926" y="135503"/>
                </a:lnTo>
                <a:lnTo>
                  <a:pt x="254694" y="136214"/>
                </a:lnTo>
                <a:lnTo>
                  <a:pt x="310052" y="136214"/>
                </a:lnTo>
                <a:lnTo>
                  <a:pt x="306954" y="135557"/>
                </a:lnTo>
                <a:lnTo>
                  <a:pt x="302375" y="132899"/>
                </a:lnTo>
                <a:lnTo>
                  <a:pt x="300758" y="131356"/>
                </a:lnTo>
                <a:lnTo>
                  <a:pt x="300085" y="129598"/>
                </a:lnTo>
                <a:lnTo>
                  <a:pt x="299277" y="127826"/>
                </a:lnTo>
                <a:lnTo>
                  <a:pt x="298873" y="123424"/>
                </a:lnTo>
                <a:lnTo>
                  <a:pt x="298873" y="73603"/>
                </a:lnTo>
                <a:close/>
              </a:path>
              <a:path w="318769" h="143510">
                <a:moveTo>
                  <a:pt x="309918" y="5704"/>
                </a:moveTo>
                <a:lnTo>
                  <a:pt x="254559" y="5704"/>
                </a:lnTo>
                <a:lnTo>
                  <a:pt x="257657" y="6361"/>
                </a:lnTo>
                <a:lnTo>
                  <a:pt x="262236" y="9019"/>
                </a:lnTo>
                <a:lnTo>
                  <a:pt x="263718" y="10562"/>
                </a:lnTo>
                <a:lnTo>
                  <a:pt x="264526" y="12320"/>
                </a:lnTo>
                <a:lnTo>
                  <a:pt x="265200" y="14092"/>
                </a:lnTo>
                <a:lnTo>
                  <a:pt x="265604" y="18494"/>
                </a:lnTo>
                <a:lnTo>
                  <a:pt x="265604" y="64651"/>
                </a:lnTo>
                <a:lnTo>
                  <a:pt x="298873" y="64651"/>
                </a:lnTo>
                <a:lnTo>
                  <a:pt x="298885" y="18494"/>
                </a:lnTo>
                <a:lnTo>
                  <a:pt x="299277" y="14361"/>
                </a:lnTo>
                <a:lnTo>
                  <a:pt x="300085" y="12723"/>
                </a:lnTo>
                <a:lnTo>
                  <a:pt x="301028" y="10415"/>
                </a:lnTo>
                <a:lnTo>
                  <a:pt x="302509" y="8791"/>
                </a:lnTo>
                <a:lnTo>
                  <a:pt x="304260" y="7838"/>
                </a:lnTo>
                <a:lnTo>
                  <a:pt x="306685" y="6415"/>
                </a:lnTo>
                <a:lnTo>
                  <a:pt x="309918" y="5704"/>
                </a:lnTo>
                <a:close/>
              </a:path>
              <a:path w="318769" h="143510">
                <a:moveTo>
                  <a:pt x="236375" y="1932"/>
                </a:moveTo>
                <a:lnTo>
                  <a:pt x="163911" y="1932"/>
                </a:lnTo>
                <a:lnTo>
                  <a:pt x="163911" y="5704"/>
                </a:lnTo>
                <a:lnTo>
                  <a:pt x="236375" y="5704"/>
                </a:lnTo>
                <a:lnTo>
                  <a:pt x="236375" y="1932"/>
                </a:lnTo>
                <a:close/>
              </a:path>
              <a:path w="318769" h="143510">
                <a:moveTo>
                  <a:pt x="318403" y="1932"/>
                </a:moveTo>
                <a:lnTo>
                  <a:pt x="246073" y="1932"/>
                </a:lnTo>
                <a:lnTo>
                  <a:pt x="246073" y="5704"/>
                </a:lnTo>
                <a:lnTo>
                  <a:pt x="318403" y="5704"/>
                </a:lnTo>
                <a:lnTo>
                  <a:pt x="318403" y="1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26957" y="4843166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080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45526" y="5126990"/>
            <a:ext cx="527050" cy="144780"/>
          </a:xfrm>
          <a:custGeom>
            <a:avLst/>
            <a:gdLst/>
            <a:ahLst/>
            <a:cxnLst/>
            <a:rect l="l" t="t" r="r" b="b"/>
            <a:pathLst>
              <a:path w="527050" h="144779">
                <a:moveTo>
                  <a:pt x="75831" y="0"/>
                </a:moveTo>
                <a:lnTo>
                  <a:pt x="38356" y="9790"/>
                </a:lnTo>
                <a:lnTo>
                  <a:pt x="10371" y="37258"/>
                </a:lnTo>
                <a:lnTo>
                  <a:pt x="0" y="74731"/>
                </a:lnTo>
                <a:lnTo>
                  <a:pt x="580" y="83959"/>
                </a:lnTo>
                <a:lnTo>
                  <a:pt x="20641" y="124712"/>
                </a:lnTo>
                <a:lnTo>
                  <a:pt x="64505" y="143808"/>
                </a:lnTo>
                <a:lnTo>
                  <a:pt x="75293" y="144361"/>
                </a:lnTo>
                <a:lnTo>
                  <a:pt x="83425" y="144019"/>
                </a:lnTo>
                <a:lnTo>
                  <a:pt x="112506" y="134792"/>
                </a:lnTo>
                <a:lnTo>
                  <a:pt x="82162" y="134792"/>
                </a:lnTo>
                <a:lnTo>
                  <a:pt x="74558" y="134304"/>
                </a:lnTo>
                <a:lnTo>
                  <a:pt x="44158" y="111136"/>
                </a:lnTo>
                <a:lnTo>
                  <a:pt x="36771" y="70248"/>
                </a:lnTo>
                <a:lnTo>
                  <a:pt x="37175" y="61044"/>
                </a:lnTo>
                <a:lnTo>
                  <a:pt x="51890" y="21531"/>
                </a:lnTo>
                <a:lnTo>
                  <a:pt x="74215" y="9166"/>
                </a:lnTo>
                <a:lnTo>
                  <a:pt x="114204" y="9166"/>
                </a:lnTo>
                <a:lnTo>
                  <a:pt x="112872" y="8764"/>
                </a:lnTo>
                <a:lnTo>
                  <a:pt x="106676" y="6321"/>
                </a:lnTo>
                <a:lnTo>
                  <a:pt x="98618" y="3555"/>
                </a:lnTo>
                <a:lnTo>
                  <a:pt x="90799" y="1580"/>
                </a:lnTo>
                <a:lnTo>
                  <a:pt x="83208" y="395"/>
                </a:lnTo>
                <a:lnTo>
                  <a:pt x="75831" y="0"/>
                </a:lnTo>
                <a:close/>
              </a:path>
              <a:path w="527050" h="144779">
                <a:moveTo>
                  <a:pt x="129035" y="109439"/>
                </a:moveTo>
                <a:lnTo>
                  <a:pt x="98864" y="132886"/>
                </a:lnTo>
                <a:lnTo>
                  <a:pt x="90782" y="134792"/>
                </a:lnTo>
                <a:lnTo>
                  <a:pt x="112506" y="134792"/>
                </a:lnTo>
                <a:lnTo>
                  <a:pt x="117115" y="131795"/>
                </a:lnTo>
                <a:lnTo>
                  <a:pt x="123125" y="126991"/>
                </a:lnTo>
                <a:lnTo>
                  <a:pt x="129035" y="121357"/>
                </a:lnTo>
                <a:lnTo>
                  <a:pt x="129035" y="109439"/>
                </a:lnTo>
                <a:close/>
              </a:path>
              <a:path w="527050" h="144779">
                <a:moveTo>
                  <a:pt x="114204" y="9166"/>
                </a:moveTo>
                <a:lnTo>
                  <a:pt x="82835" y="9166"/>
                </a:lnTo>
                <a:lnTo>
                  <a:pt x="90410" y="9790"/>
                </a:lnTo>
                <a:lnTo>
                  <a:pt x="97567" y="11661"/>
                </a:lnTo>
                <a:lnTo>
                  <a:pt x="124636" y="39032"/>
                </a:lnTo>
                <a:lnTo>
                  <a:pt x="127419" y="47847"/>
                </a:lnTo>
                <a:lnTo>
                  <a:pt x="131325" y="47847"/>
                </a:lnTo>
                <a:lnTo>
                  <a:pt x="131325" y="9985"/>
                </a:lnTo>
                <a:lnTo>
                  <a:pt x="116913" y="9985"/>
                </a:lnTo>
                <a:lnTo>
                  <a:pt x="114204" y="9166"/>
                </a:lnTo>
                <a:close/>
              </a:path>
              <a:path w="527050" h="144779">
                <a:moveTo>
                  <a:pt x="131325" y="0"/>
                </a:moveTo>
                <a:lnTo>
                  <a:pt x="127419" y="0"/>
                </a:lnTo>
                <a:lnTo>
                  <a:pt x="126880" y="3462"/>
                </a:lnTo>
                <a:lnTo>
                  <a:pt x="125802" y="5985"/>
                </a:lnTo>
                <a:lnTo>
                  <a:pt x="124321" y="7583"/>
                </a:lnTo>
                <a:lnTo>
                  <a:pt x="122704" y="9180"/>
                </a:lnTo>
                <a:lnTo>
                  <a:pt x="120819" y="9985"/>
                </a:lnTo>
                <a:lnTo>
                  <a:pt x="131325" y="9985"/>
                </a:lnTo>
                <a:lnTo>
                  <a:pt x="131325" y="0"/>
                </a:lnTo>
                <a:close/>
              </a:path>
              <a:path w="527050" h="144779">
                <a:moveTo>
                  <a:pt x="224128" y="137436"/>
                </a:moveTo>
                <a:lnTo>
                  <a:pt x="151663" y="137436"/>
                </a:lnTo>
                <a:lnTo>
                  <a:pt x="151663" y="141207"/>
                </a:lnTo>
                <a:lnTo>
                  <a:pt x="224128" y="141207"/>
                </a:lnTo>
                <a:lnTo>
                  <a:pt x="224128" y="137436"/>
                </a:lnTo>
                <a:close/>
              </a:path>
              <a:path w="527050" h="144779">
                <a:moveTo>
                  <a:pt x="306290" y="137436"/>
                </a:moveTo>
                <a:lnTo>
                  <a:pt x="233960" y="137436"/>
                </a:lnTo>
                <a:lnTo>
                  <a:pt x="233960" y="141207"/>
                </a:lnTo>
                <a:lnTo>
                  <a:pt x="306290" y="141207"/>
                </a:lnTo>
                <a:lnTo>
                  <a:pt x="306290" y="137436"/>
                </a:lnTo>
                <a:close/>
              </a:path>
              <a:path w="527050" h="144779">
                <a:moveTo>
                  <a:pt x="215508" y="6925"/>
                </a:moveTo>
                <a:lnTo>
                  <a:pt x="160149" y="6925"/>
                </a:lnTo>
                <a:lnTo>
                  <a:pt x="163247" y="7583"/>
                </a:lnTo>
                <a:lnTo>
                  <a:pt x="167826" y="10240"/>
                </a:lnTo>
                <a:lnTo>
                  <a:pt x="169308" y="11784"/>
                </a:lnTo>
                <a:lnTo>
                  <a:pt x="170116" y="13542"/>
                </a:lnTo>
                <a:lnTo>
                  <a:pt x="170790" y="15313"/>
                </a:lnTo>
                <a:lnTo>
                  <a:pt x="171194" y="19716"/>
                </a:lnTo>
                <a:lnTo>
                  <a:pt x="171181" y="124645"/>
                </a:lnTo>
                <a:lnTo>
                  <a:pt x="170790" y="128779"/>
                </a:lnTo>
                <a:lnTo>
                  <a:pt x="169173" y="132711"/>
                </a:lnTo>
                <a:lnTo>
                  <a:pt x="167826" y="134349"/>
                </a:lnTo>
                <a:lnTo>
                  <a:pt x="165941" y="135302"/>
                </a:lnTo>
                <a:lnTo>
                  <a:pt x="163516" y="136724"/>
                </a:lnTo>
                <a:lnTo>
                  <a:pt x="160284" y="137436"/>
                </a:lnTo>
                <a:lnTo>
                  <a:pt x="215642" y="137436"/>
                </a:lnTo>
                <a:lnTo>
                  <a:pt x="212544" y="136778"/>
                </a:lnTo>
                <a:lnTo>
                  <a:pt x="207965" y="134121"/>
                </a:lnTo>
                <a:lnTo>
                  <a:pt x="206483" y="132577"/>
                </a:lnTo>
                <a:lnTo>
                  <a:pt x="204867" y="129047"/>
                </a:lnTo>
                <a:lnTo>
                  <a:pt x="204463" y="124645"/>
                </a:lnTo>
                <a:lnTo>
                  <a:pt x="204463" y="74824"/>
                </a:lnTo>
                <a:lnTo>
                  <a:pt x="286760" y="74824"/>
                </a:lnTo>
                <a:lnTo>
                  <a:pt x="286760" y="65872"/>
                </a:lnTo>
                <a:lnTo>
                  <a:pt x="204463" y="65872"/>
                </a:lnTo>
                <a:lnTo>
                  <a:pt x="204476" y="19716"/>
                </a:lnTo>
                <a:lnTo>
                  <a:pt x="204867" y="15582"/>
                </a:lnTo>
                <a:lnTo>
                  <a:pt x="205675" y="13944"/>
                </a:lnTo>
                <a:lnTo>
                  <a:pt x="206618" y="11636"/>
                </a:lnTo>
                <a:lnTo>
                  <a:pt x="208100" y="10012"/>
                </a:lnTo>
                <a:lnTo>
                  <a:pt x="209851" y="9059"/>
                </a:lnTo>
                <a:lnTo>
                  <a:pt x="212275" y="7636"/>
                </a:lnTo>
                <a:lnTo>
                  <a:pt x="215508" y="6925"/>
                </a:lnTo>
                <a:close/>
              </a:path>
              <a:path w="527050" h="144779">
                <a:moveTo>
                  <a:pt x="286760" y="74824"/>
                </a:moveTo>
                <a:lnTo>
                  <a:pt x="253491" y="74824"/>
                </a:lnTo>
                <a:lnTo>
                  <a:pt x="253478" y="124645"/>
                </a:lnTo>
                <a:lnTo>
                  <a:pt x="253087" y="128779"/>
                </a:lnTo>
                <a:lnTo>
                  <a:pt x="252279" y="130416"/>
                </a:lnTo>
                <a:lnTo>
                  <a:pt x="251336" y="132711"/>
                </a:lnTo>
                <a:lnTo>
                  <a:pt x="249854" y="134349"/>
                </a:lnTo>
                <a:lnTo>
                  <a:pt x="248103" y="135302"/>
                </a:lnTo>
                <a:lnTo>
                  <a:pt x="245813" y="136724"/>
                </a:lnTo>
                <a:lnTo>
                  <a:pt x="242581" y="137436"/>
                </a:lnTo>
                <a:lnTo>
                  <a:pt x="297939" y="137436"/>
                </a:lnTo>
                <a:lnTo>
                  <a:pt x="294842" y="136778"/>
                </a:lnTo>
                <a:lnTo>
                  <a:pt x="292417" y="135449"/>
                </a:lnTo>
                <a:lnTo>
                  <a:pt x="286760" y="124645"/>
                </a:lnTo>
                <a:lnTo>
                  <a:pt x="286760" y="74824"/>
                </a:lnTo>
                <a:close/>
              </a:path>
              <a:path w="527050" h="144779">
                <a:moveTo>
                  <a:pt x="297670" y="6925"/>
                </a:moveTo>
                <a:lnTo>
                  <a:pt x="242311" y="6925"/>
                </a:lnTo>
                <a:lnTo>
                  <a:pt x="245409" y="7583"/>
                </a:lnTo>
                <a:lnTo>
                  <a:pt x="249989" y="10240"/>
                </a:lnTo>
                <a:lnTo>
                  <a:pt x="251605" y="11784"/>
                </a:lnTo>
                <a:lnTo>
                  <a:pt x="252279" y="13542"/>
                </a:lnTo>
                <a:lnTo>
                  <a:pt x="253087" y="15313"/>
                </a:lnTo>
                <a:lnTo>
                  <a:pt x="253491" y="19716"/>
                </a:lnTo>
                <a:lnTo>
                  <a:pt x="253491" y="65872"/>
                </a:lnTo>
                <a:lnTo>
                  <a:pt x="286760" y="65872"/>
                </a:lnTo>
                <a:lnTo>
                  <a:pt x="286773" y="19716"/>
                </a:lnTo>
                <a:lnTo>
                  <a:pt x="292013" y="9059"/>
                </a:lnTo>
                <a:lnTo>
                  <a:pt x="294437" y="7636"/>
                </a:lnTo>
                <a:lnTo>
                  <a:pt x="297670" y="6925"/>
                </a:lnTo>
                <a:close/>
              </a:path>
              <a:path w="527050" h="144779">
                <a:moveTo>
                  <a:pt x="224128" y="3154"/>
                </a:moveTo>
                <a:lnTo>
                  <a:pt x="151663" y="3154"/>
                </a:lnTo>
                <a:lnTo>
                  <a:pt x="151663" y="6925"/>
                </a:lnTo>
                <a:lnTo>
                  <a:pt x="224128" y="6925"/>
                </a:lnTo>
                <a:lnTo>
                  <a:pt x="224128" y="3154"/>
                </a:lnTo>
                <a:close/>
              </a:path>
              <a:path w="527050" h="144779">
                <a:moveTo>
                  <a:pt x="306290" y="3154"/>
                </a:moveTo>
                <a:lnTo>
                  <a:pt x="233960" y="3154"/>
                </a:lnTo>
                <a:lnTo>
                  <a:pt x="233960" y="6925"/>
                </a:lnTo>
                <a:lnTo>
                  <a:pt x="306290" y="6925"/>
                </a:lnTo>
                <a:lnTo>
                  <a:pt x="306290" y="3154"/>
                </a:lnTo>
                <a:close/>
              </a:path>
              <a:path w="527050" h="144779">
                <a:moveTo>
                  <a:pt x="399094" y="0"/>
                </a:moveTo>
                <a:lnTo>
                  <a:pt x="361618" y="9790"/>
                </a:lnTo>
                <a:lnTo>
                  <a:pt x="333633" y="37258"/>
                </a:lnTo>
                <a:lnTo>
                  <a:pt x="323262" y="74731"/>
                </a:lnTo>
                <a:lnTo>
                  <a:pt x="323843" y="83959"/>
                </a:lnTo>
                <a:lnTo>
                  <a:pt x="343853" y="124712"/>
                </a:lnTo>
                <a:lnTo>
                  <a:pt x="387767" y="143808"/>
                </a:lnTo>
                <a:lnTo>
                  <a:pt x="398555" y="144361"/>
                </a:lnTo>
                <a:lnTo>
                  <a:pt x="406687" y="144019"/>
                </a:lnTo>
                <a:lnTo>
                  <a:pt x="435768" y="134792"/>
                </a:lnTo>
                <a:lnTo>
                  <a:pt x="405424" y="134792"/>
                </a:lnTo>
                <a:lnTo>
                  <a:pt x="397801" y="134304"/>
                </a:lnTo>
                <a:lnTo>
                  <a:pt x="367401" y="111136"/>
                </a:lnTo>
                <a:lnTo>
                  <a:pt x="360033" y="70248"/>
                </a:lnTo>
                <a:lnTo>
                  <a:pt x="360437" y="61044"/>
                </a:lnTo>
                <a:lnTo>
                  <a:pt x="375152" y="21531"/>
                </a:lnTo>
                <a:lnTo>
                  <a:pt x="397477" y="9166"/>
                </a:lnTo>
                <a:lnTo>
                  <a:pt x="437466" y="9166"/>
                </a:lnTo>
                <a:lnTo>
                  <a:pt x="436134" y="8764"/>
                </a:lnTo>
                <a:lnTo>
                  <a:pt x="429938" y="6321"/>
                </a:lnTo>
                <a:lnTo>
                  <a:pt x="421880" y="3555"/>
                </a:lnTo>
                <a:lnTo>
                  <a:pt x="414061" y="1580"/>
                </a:lnTo>
                <a:lnTo>
                  <a:pt x="406470" y="395"/>
                </a:lnTo>
                <a:lnTo>
                  <a:pt x="399094" y="0"/>
                </a:lnTo>
                <a:close/>
              </a:path>
              <a:path w="527050" h="144779">
                <a:moveTo>
                  <a:pt x="452297" y="109439"/>
                </a:moveTo>
                <a:lnTo>
                  <a:pt x="422126" y="132886"/>
                </a:lnTo>
                <a:lnTo>
                  <a:pt x="414044" y="134792"/>
                </a:lnTo>
                <a:lnTo>
                  <a:pt x="435768" y="134792"/>
                </a:lnTo>
                <a:lnTo>
                  <a:pt x="440377" y="131795"/>
                </a:lnTo>
                <a:lnTo>
                  <a:pt x="446388" y="126991"/>
                </a:lnTo>
                <a:lnTo>
                  <a:pt x="452297" y="121357"/>
                </a:lnTo>
                <a:lnTo>
                  <a:pt x="452297" y="109439"/>
                </a:lnTo>
                <a:close/>
              </a:path>
              <a:path w="527050" h="144779">
                <a:moveTo>
                  <a:pt x="437466" y="9166"/>
                </a:moveTo>
                <a:lnTo>
                  <a:pt x="406098" y="9166"/>
                </a:lnTo>
                <a:lnTo>
                  <a:pt x="413672" y="9790"/>
                </a:lnTo>
                <a:lnTo>
                  <a:pt x="420830" y="11661"/>
                </a:lnTo>
                <a:lnTo>
                  <a:pt x="447899" y="39032"/>
                </a:lnTo>
                <a:lnTo>
                  <a:pt x="450681" y="47847"/>
                </a:lnTo>
                <a:lnTo>
                  <a:pt x="454587" y="47847"/>
                </a:lnTo>
                <a:lnTo>
                  <a:pt x="454587" y="9985"/>
                </a:lnTo>
                <a:lnTo>
                  <a:pt x="440175" y="9985"/>
                </a:lnTo>
                <a:lnTo>
                  <a:pt x="437466" y="9166"/>
                </a:lnTo>
                <a:close/>
              </a:path>
              <a:path w="527050" h="144779">
                <a:moveTo>
                  <a:pt x="454587" y="0"/>
                </a:moveTo>
                <a:lnTo>
                  <a:pt x="450681" y="0"/>
                </a:lnTo>
                <a:lnTo>
                  <a:pt x="450142" y="3462"/>
                </a:lnTo>
                <a:lnTo>
                  <a:pt x="449065" y="5985"/>
                </a:lnTo>
                <a:lnTo>
                  <a:pt x="447448" y="7583"/>
                </a:lnTo>
                <a:lnTo>
                  <a:pt x="445967" y="9180"/>
                </a:lnTo>
                <a:lnTo>
                  <a:pt x="444081" y="9985"/>
                </a:lnTo>
                <a:lnTo>
                  <a:pt x="454587" y="9985"/>
                </a:lnTo>
                <a:lnTo>
                  <a:pt x="454587" y="0"/>
                </a:lnTo>
                <a:close/>
              </a:path>
              <a:path w="527050" h="144779">
                <a:moveTo>
                  <a:pt x="514929" y="3154"/>
                </a:moveTo>
                <a:lnTo>
                  <a:pt x="474925" y="3154"/>
                </a:lnTo>
                <a:lnTo>
                  <a:pt x="474925" y="6925"/>
                </a:lnTo>
                <a:lnTo>
                  <a:pt x="479505" y="7193"/>
                </a:lnTo>
                <a:lnTo>
                  <a:pt x="482468" y="8267"/>
                </a:lnTo>
                <a:lnTo>
                  <a:pt x="484085" y="10133"/>
                </a:lnTo>
                <a:lnTo>
                  <a:pt x="485566" y="11998"/>
                </a:lnTo>
                <a:lnTo>
                  <a:pt x="486374" y="16253"/>
                </a:lnTo>
                <a:lnTo>
                  <a:pt x="486374" y="128175"/>
                </a:lnTo>
                <a:lnTo>
                  <a:pt x="485701" y="132309"/>
                </a:lnTo>
                <a:lnTo>
                  <a:pt x="482334" y="136174"/>
                </a:lnTo>
                <a:lnTo>
                  <a:pt x="479101" y="137396"/>
                </a:lnTo>
                <a:lnTo>
                  <a:pt x="474925" y="137543"/>
                </a:lnTo>
                <a:lnTo>
                  <a:pt x="474925" y="141207"/>
                </a:lnTo>
                <a:lnTo>
                  <a:pt x="526513" y="141207"/>
                </a:lnTo>
                <a:lnTo>
                  <a:pt x="526513" y="137543"/>
                </a:lnTo>
                <a:lnTo>
                  <a:pt x="521933" y="137261"/>
                </a:lnTo>
                <a:lnTo>
                  <a:pt x="518970" y="136201"/>
                </a:lnTo>
                <a:lnTo>
                  <a:pt x="515737" y="132470"/>
                </a:lnTo>
                <a:lnTo>
                  <a:pt x="514929" y="128175"/>
                </a:lnTo>
                <a:lnTo>
                  <a:pt x="514929" y="3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79986" y="5210700"/>
            <a:ext cx="66942" cy="1056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15028" y="4955745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26"/>
                </a:lnTo>
              </a:path>
            </a:pathLst>
          </a:custGeom>
          <a:ln w="12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82582" y="485843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959" y="0"/>
                </a:lnTo>
              </a:path>
            </a:pathLst>
          </a:custGeom>
          <a:ln w="11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71076" y="4770273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331"/>
                </a:lnTo>
              </a:path>
            </a:pathLst>
          </a:custGeom>
          <a:ln w="11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54986" y="4920984"/>
            <a:ext cx="180340" cy="310515"/>
          </a:xfrm>
          <a:custGeom>
            <a:avLst/>
            <a:gdLst/>
            <a:ahLst/>
            <a:cxnLst/>
            <a:rect l="l" t="t" r="r" b="b"/>
            <a:pathLst>
              <a:path w="180339" h="310514">
                <a:moveTo>
                  <a:pt x="0" y="0"/>
                </a:moveTo>
                <a:lnTo>
                  <a:pt x="179814" y="310345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04823" y="4920984"/>
            <a:ext cx="154940" cy="267970"/>
          </a:xfrm>
          <a:custGeom>
            <a:avLst/>
            <a:gdLst/>
            <a:ahLst/>
            <a:cxnLst/>
            <a:rect l="l" t="t" r="r" b="b"/>
            <a:pathLst>
              <a:path w="154939" h="267970">
                <a:moveTo>
                  <a:pt x="0" y="0"/>
                </a:moveTo>
                <a:lnTo>
                  <a:pt x="154896" y="267343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34801" y="5231329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29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94430" y="4920984"/>
            <a:ext cx="180340" cy="310515"/>
          </a:xfrm>
          <a:custGeom>
            <a:avLst/>
            <a:gdLst/>
            <a:ahLst/>
            <a:cxnLst/>
            <a:rect l="l" t="t" r="r" b="b"/>
            <a:pathLst>
              <a:path w="180339" h="310514">
                <a:moveTo>
                  <a:pt x="0" y="310345"/>
                </a:moveTo>
                <a:lnTo>
                  <a:pt x="179814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69512" y="4920984"/>
            <a:ext cx="154940" cy="267970"/>
          </a:xfrm>
          <a:custGeom>
            <a:avLst/>
            <a:gdLst/>
            <a:ahLst/>
            <a:cxnLst/>
            <a:rect l="l" t="t" r="r" b="b"/>
            <a:pathLst>
              <a:path w="154939" h="267970">
                <a:moveTo>
                  <a:pt x="0" y="267343"/>
                </a:moveTo>
                <a:lnTo>
                  <a:pt x="154896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94430" y="4610638"/>
            <a:ext cx="180340" cy="310515"/>
          </a:xfrm>
          <a:custGeom>
            <a:avLst/>
            <a:gdLst/>
            <a:ahLst/>
            <a:cxnLst/>
            <a:rect l="l" t="t" r="r" b="b"/>
            <a:pathLst>
              <a:path w="180339" h="310514">
                <a:moveTo>
                  <a:pt x="179814" y="310345"/>
                </a:moveTo>
                <a:lnTo>
                  <a:pt x="0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34801" y="4610638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359629" y="0"/>
                </a:moveTo>
                <a:lnTo>
                  <a:pt x="0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59719" y="4653641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309792" y="0"/>
                </a:moveTo>
                <a:lnTo>
                  <a:pt x="0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54986" y="4610638"/>
            <a:ext cx="180340" cy="310515"/>
          </a:xfrm>
          <a:custGeom>
            <a:avLst/>
            <a:gdLst/>
            <a:ahLst/>
            <a:cxnLst/>
            <a:rect l="l" t="t" r="r" b="b"/>
            <a:pathLst>
              <a:path w="180339" h="310514">
                <a:moveTo>
                  <a:pt x="179814" y="0"/>
                </a:moveTo>
                <a:lnTo>
                  <a:pt x="0" y="310345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64372" y="4853299"/>
            <a:ext cx="203251" cy="1443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74245" y="4920984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4132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18748" y="4922889"/>
            <a:ext cx="984885" cy="0"/>
          </a:xfrm>
          <a:custGeom>
            <a:avLst/>
            <a:gdLst/>
            <a:ahLst/>
            <a:cxnLst/>
            <a:rect l="l" t="t" r="r" b="b"/>
            <a:pathLst>
              <a:path w="984885">
                <a:moveTo>
                  <a:pt x="0" y="0"/>
                </a:moveTo>
                <a:lnTo>
                  <a:pt x="984872" y="0"/>
                </a:lnTo>
              </a:path>
            </a:pathLst>
          </a:custGeom>
          <a:ln w="128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84228" y="4886503"/>
            <a:ext cx="136572" cy="711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87917" y="5237503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4980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11084" y="5197454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646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22897" y="4948431"/>
            <a:ext cx="167640" cy="289560"/>
          </a:xfrm>
          <a:custGeom>
            <a:avLst/>
            <a:gdLst/>
            <a:ahLst/>
            <a:cxnLst/>
            <a:rect l="l" t="t" r="r" b="b"/>
            <a:pathLst>
              <a:path w="167640" h="289560">
                <a:moveTo>
                  <a:pt x="0" y="289072"/>
                </a:moveTo>
                <a:lnTo>
                  <a:pt x="167557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22897" y="4659358"/>
            <a:ext cx="167640" cy="289560"/>
          </a:xfrm>
          <a:custGeom>
            <a:avLst/>
            <a:gdLst/>
            <a:ahLst/>
            <a:cxnLst/>
            <a:rect l="l" t="t" r="r" b="b"/>
            <a:pathLst>
              <a:path w="167640" h="289560">
                <a:moveTo>
                  <a:pt x="167557" y="289072"/>
                </a:moveTo>
                <a:lnTo>
                  <a:pt x="0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99730" y="4699408"/>
            <a:ext cx="144780" cy="249554"/>
          </a:xfrm>
          <a:custGeom>
            <a:avLst/>
            <a:gdLst/>
            <a:ahLst/>
            <a:cxnLst/>
            <a:rect l="l" t="t" r="r" b="b"/>
            <a:pathLst>
              <a:path w="144779" h="249554">
                <a:moveTo>
                  <a:pt x="144255" y="249022"/>
                </a:moveTo>
                <a:lnTo>
                  <a:pt x="0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87917" y="4659358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334980" y="0"/>
                </a:moveTo>
                <a:lnTo>
                  <a:pt x="0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20495" y="4659358"/>
            <a:ext cx="167640" cy="289560"/>
          </a:xfrm>
          <a:custGeom>
            <a:avLst/>
            <a:gdLst/>
            <a:ahLst/>
            <a:cxnLst/>
            <a:rect l="l" t="t" r="r" b="b"/>
            <a:pathLst>
              <a:path w="167640" h="289560">
                <a:moveTo>
                  <a:pt x="167422" y="0"/>
                </a:moveTo>
                <a:lnTo>
                  <a:pt x="0" y="289072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66828" y="4699408"/>
            <a:ext cx="144780" cy="249554"/>
          </a:xfrm>
          <a:custGeom>
            <a:avLst/>
            <a:gdLst/>
            <a:ahLst/>
            <a:cxnLst/>
            <a:rect l="l" t="t" r="r" b="b"/>
            <a:pathLst>
              <a:path w="144779" h="249554">
                <a:moveTo>
                  <a:pt x="144255" y="0"/>
                </a:moveTo>
                <a:lnTo>
                  <a:pt x="0" y="249022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20495" y="4948431"/>
            <a:ext cx="167640" cy="289560"/>
          </a:xfrm>
          <a:custGeom>
            <a:avLst/>
            <a:gdLst/>
            <a:ahLst/>
            <a:cxnLst/>
            <a:rect l="l" t="t" r="r" b="b"/>
            <a:pathLst>
              <a:path w="167640" h="289560">
                <a:moveTo>
                  <a:pt x="0" y="0"/>
                </a:moveTo>
                <a:lnTo>
                  <a:pt x="167422" y="289072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51893" y="4718708"/>
            <a:ext cx="154627" cy="1380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455799" y="4884665"/>
            <a:ext cx="131459" cy="1443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90455" y="4948431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5846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36961" y="4948431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454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55799" y="5214539"/>
            <a:ext cx="527050" cy="144780"/>
          </a:xfrm>
          <a:custGeom>
            <a:avLst/>
            <a:gdLst/>
            <a:ahLst/>
            <a:cxnLst/>
            <a:rect l="l" t="t" r="r" b="b"/>
            <a:pathLst>
              <a:path w="527050" h="144779">
                <a:moveTo>
                  <a:pt x="75831" y="0"/>
                </a:moveTo>
                <a:lnTo>
                  <a:pt x="38356" y="9790"/>
                </a:lnTo>
                <a:lnTo>
                  <a:pt x="10371" y="37258"/>
                </a:lnTo>
                <a:lnTo>
                  <a:pt x="0" y="74731"/>
                </a:lnTo>
                <a:lnTo>
                  <a:pt x="582" y="83959"/>
                </a:lnTo>
                <a:lnTo>
                  <a:pt x="20725" y="124712"/>
                </a:lnTo>
                <a:lnTo>
                  <a:pt x="64564" y="143808"/>
                </a:lnTo>
                <a:lnTo>
                  <a:pt x="75293" y="144361"/>
                </a:lnTo>
                <a:lnTo>
                  <a:pt x="83500" y="144019"/>
                </a:lnTo>
                <a:lnTo>
                  <a:pt x="112588" y="134792"/>
                </a:lnTo>
                <a:lnTo>
                  <a:pt x="82162" y="134792"/>
                </a:lnTo>
                <a:lnTo>
                  <a:pt x="74558" y="134304"/>
                </a:lnTo>
                <a:lnTo>
                  <a:pt x="44214" y="111136"/>
                </a:lnTo>
                <a:lnTo>
                  <a:pt x="36771" y="70248"/>
                </a:lnTo>
                <a:lnTo>
                  <a:pt x="37175" y="61044"/>
                </a:lnTo>
                <a:lnTo>
                  <a:pt x="51883" y="21536"/>
                </a:lnTo>
                <a:lnTo>
                  <a:pt x="59130" y="16602"/>
                </a:lnTo>
                <a:lnTo>
                  <a:pt x="66268" y="11636"/>
                </a:lnTo>
                <a:lnTo>
                  <a:pt x="74215" y="9166"/>
                </a:lnTo>
                <a:lnTo>
                  <a:pt x="114294" y="9166"/>
                </a:lnTo>
                <a:lnTo>
                  <a:pt x="113007" y="8764"/>
                </a:lnTo>
                <a:lnTo>
                  <a:pt x="106676" y="6321"/>
                </a:lnTo>
                <a:lnTo>
                  <a:pt x="98674" y="3555"/>
                </a:lnTo>
                <a:lnTo>
                  <a:pt x="90850" y="1580"/>
                </a:lnTo>
                <a:lnTo>
                  <a:pt x="83227" y="395"/>
                </a:lnTo>
                <a:lnTo>
                  <a:pt x="75831" y="0"/>
                </a:lnTo>
                <a:close/>
              </a:path>
              <a:path w="527050" h="144779">
                <a:moveTo>
                  <a:pt x="129035" y="109439"/>
                </a:moveTo>
                <a:lnTo>
                  <a:pt x="98864" y="132886"/>
                </a:lnTo>
                <a:lnTo>
                  <a:pt x="90917" y="134792"/>
                </a:lnTo>
                <a:lnTo>
                  <a:pt x="112588" y="134792"/>
                </a:lnTo>
                <a:lnTo>
                  <a:pt x="117216" y="131795"/>
                </a:lnTo>
                <a:lnTo>
                  <a:pt x="123201" y="126991"/>
                </a:lnTo>
                <a:lnTo>
                  <a:pt x="129035" y="121357"/>
                </a:lnTo>
                <a:lnTo>
                  <a:pt x="129035" y="109439"/>
                </a:lnTo>
                <a:close/>
              </a:path>
              <a:path w="527050" h="144779">
                <a:moveTo>
                  <a:pt x="114294" y="9166"/>
                </a:moveTo>
                <a:lnTo>
                  <a:pt x="82835" y="9166"/>
                </a:lnTo>
                <a:lnTo>
                  <a:pt x="90412" y="9790"/>
                </a:lnTo>
                <a:lnTo>
                  <a:pt x="97584" y="11661"/>
                </a:lnTo>
                <a:lnTo>
                  <a:pt x="124695" y="39032"/>
                </a:lnTo>
                <a:lnTo>
                  <a:pt x="127419" y="47847"/>
                </a:lnTo>
                <a:lnTo>
                  <a:pt x="131459" y="47847"/>
                </a:lnTo>
                <a:lnTo>
                  <a:pt x="131459" y="9985"/>
                </a:lnTo>
                <a:lnTo>
                  <a:pt x="116913" y="9985"/>
                </a:lnTo>
                <a:lnTo>
                  <a:pt x="114294" y="9166"/>
                </a:lnTo>
                <a:close/>
              </a:path>
              <a:path w="527050" h="144779">
                <a:moveTo>
                  <a:pt x="131459" y="0"/>
                </a:moveTo>
                <a:lnTo>
                  <a:pt x="127419" y="0"/>
                </a:lnTo>
                <a:lnTo>
                  <a:pt x="127015" y="3462"/>
                </a:lnTo>
                <a:lnTo>
                  <a:pt x="125937" y="5999"/>
                </a:lnTo>
                <a:lnTo>
                  <a:pt x="122704" y="9180"/>
                </a:lnTo>
                <a:lnTo>
                  <a:pt x="120819" y="9985"/>
                </a:lnTo>
                <a:lnTo>
                  <a:pt x="131459" y="9985"/>
                </a:lnTo>
                <a:lnTo>
                  <a:pt x="131459" y="0"/>
                </a:lnTo>
                <a:close/>
              </a:path>
              <a:path w="527050" h="144779">
                <a:moveTo>
                  <a:pt x="224128" y="137436"/>
                </a:moveTo>
                <a:lnTo>
                  <a:pt x="151798" y="137436"/>
                </a:lnTo>
                <a:lnTo>
                  <a:pt x="151798" y="141207"/>
                </a:lnTo>
                <a:lnTo>
                  <a:pt x="224128" y="141207"/>
                </a:lnTo>
                <a:lnTo>
                  <a:pt x="224128" y="137436"/>
                </a:lnTo>
                <a:close/>
              </a:path>
              <a:path w="527050" h="144779">
                <a:moveTo>
                  <a:pt x="306290" y="137436"/>
                </a:moveTo>
                <a:lnTo>
                  <a:pt x="233960" y="137436"/>
                </a:lnTo>
                <a:lnTo>
                  <a:pt x="233960" y="141207"/>
                </a:lnTo>
                <a:lnTo>
                  <a:pt x="306290" y="141207"/>
                </a:lnTo>
                <a:lnTo>
                  <a:pt x="306290" y="137436"/>
                </a:lnTo>
                <a:close/>
              </a:path>
              <a:path w="527050" h="144779">
                <a:moveTo>
                  <a:pt x="215508" y="6925"/>
                </a:moveTo>
                <a:lnTo>
                  <a:pt x="160284" y="6925"/>
                </a:lnTo>
                <a:lnTo>
                  <a:pt x="163382" y="7583"/>
                </a:lnTo>
                <a:lnTo>
                  <a:pt x="165537" y="8911"/>
                </a:lnTo>
                <a:lnTo>
                  <a:pt x="167826" y="10240"/>
                </a:lnTo>
                <a:lnTo>
                  <a:pt x="169443" y="11784"/>
                </a:lnTo>
                <a:lnTo>
                  <a:pt x="170116" y="13542"/>
                </a:lnTo>
                <a:lnTo>
                  <a:pt x="170924" y="15313"/>
                </a:lnTo>
                <a:lnTo>
                  <a:pt x="171328" y="19716"/>
                </a:lnTo>
                <a:lnTo>
                  <a:pt x="171316" y="124645"/>
                </a:lnTo>
                <a:lnTo>
                  <a:pt x="170924" y="128779"/>
                </a:lnTo>
                <a:lnTo>
                  <a:pt x="170116" y="130416"/>
                </a:lnTo>
                <a:lnTo>
                  <a:pt x="169173" y="132725"/>
                </a:lnTo>
                <a:lnTo>
                  <a:pt x="167826" y="134349"/>
                </a:lnTo>
                <a:lnTo>
                  <a:pt x="166075" y="135302"/>
                </a:lnTo>
                <a:lnTo>
                  <a:pt x="163651" y="136724"/>
                </a:lnTo>
                <a:lnTo>
                  <a:pt x="160418" y="137436"/>
                </a:lnTo>
                <a:lnTo>
                  <a:pt x="215642" y="137436"/>
                </a:lnTo>
                <a:lnTo>
                  <a:pt x="212679" y="136778"/>
                </a:lnTo>
                <a:lnTo>
                  <a:pt x="208100" y="134121"/>
                </a:lnTo>
                <a:lnTo>
                  <a:pt x="206483" y="132577"/>
                </a:lnTo>
                <a:lnTo>
                  <a:pt x="205810" y="130819"/>
                </a:lnTo>
                <a:lnTo>
                  <a:pt x="205002" y="129047"/>
                </a:lnTo>
                <a:lnTo>
                  <a:pt x="204598" y="124645"/>
                </a:lnTo>
                <a:lnTo>
                  <a:pt x="204598" y="74824"/>
                </a:lnTo>
                <a:lnTo>
                  <a:pt x="286760" y="74824"/>
                </a:lnTo>
                <a:lnTo>
                  <a:pt x="286760" y="65872"/>
                </a:lnTo>
                <a:lnTo>
                  <a:pt x="204598" y="65872"/>
                </a:lnTo>
                <a:lnTo>
                  <a:pt x="204610" y="19716"/>
                </a:lnTo>
                <a:lnTo>
                  <a:pt x="209851" y="9059"/>
                </a:lnTo>
                <a:lnTo>
                  <a:pt x="212275" y="7636"/>
                </a:lnTo>
                <a:lnTo>
                  <a:pt x="215508" y="6925"/>
                </a:lnTo>
                <a:close/>
              </a:path>
              <a:path w="527050" h="144779">
                <a:moveTo>
                  <a:pt x="286760" y="74824"/>
                </a:moveTo>
                <a:lnTo>
                  <a:pt x="253491" y="74824"/>
                </a:lnTo>
                <a:lnTo>
                  <a:pt x="253478" y="124645"/>
                </a:lnTo>
                <a:lnTo>
                  <a:pt x="253087" y="128779"/>
                </a:lnTo>
                <a:lnTo>
                  <a:pt x="252413" y="130416"/>
                </a:lnTo>
                <a:lnTo>
                  <a:pt x="251336" y="132725"/>
                </a:lnTo>
                <a:lnTo>
                  <a:pt x="249989" y="134349"/>
                </a:lnTo>
                <a:lnTo>
                  <a:pt x="248238" y="135302"/>
                </a:lnTo>
                <a:lnTo>
                  <a:pt x="245813" y="136724"/>
                </a:lnTo>
                <a:lnTo>
                  <a:pt x="242581" y="137436"/>
                </a:lnTo>
                <a:lnTo>
                  <a:pt x="297939" y="137436"/>
                </a:lnTo>
                <a:lnTo>
                  <a:pt x="294842" y="136778"/>
                </a:lnTo>
                <a:lnTo>
                  <a:pt x="290262" y="134121"/>
                </a:lnTo>
                <a:lnTo>
                  <a:pt x="288646" y="132577"/>
                </a:lnTo>
                <a:lnTo>
                  <a:pt x="287972" y="130819"/>
                </a:lnTo>
                <a:lnTo>
                  <a:pt x="287164" y="129047"/>
                </a:lnTo>
                <a:lnTo>
                  <a:pt x="286760" y="124645"/>
                </a:lnTo>
                <a:lnTo>
                  <a:pt x="286760" y="74824"/>
                </a:lnTo>
                <a:close/>
              </a:path>
              <a:path w="527050" h="144779">
                <a:moveTo>
                  <a:pt x="297805" y="6925"/>
                </a:moveTo>
                <a:lnTo>
                  <a:pt x="242311" y="6925"/>
                </a:lnTo>
                <a:lnTo>
                  <a:pt x="245409" y="7583"/>
                </a:lnTo>
                <a:lnTo>
                  <a:pt x="247834" y="8911"/>
                </a:lnTo>
                <a:lnTo>
                  <a:pt x="253491" y="19716"/>
                </a:lnTo>
                <a:lnTo>
                  <a:pt x="253491" y="65872"/>
                </a:lnTo>
                <a:lnTo>
                  <a:pt x="286760" y="65872"/>
                </a:lnTo>
                <a:lnTo>
                  <a:pt x="286773" y="19716"/>
                </a:lnTo>
                <a:lnTo>
                  <a:pt x="287164" y="15582"/>
                </a:lnTo>
                <a:lnTo>
                  <a:pt x="287972" y="13944"/>
                </a:lnTo>
                <a:lnTo>
                  <a:pt x="288915" y="11636"/>
                </a:lnTo>
                <a:lnTo>
                  <a:pt x="290397" y="10012"/>
                </a:lnTo>
                <a:lnTo>
                  <a:pt x="292148" y="9059"/>
                </a:lnTo>
                <a:lnTo>
                  <a:pt x="294572" y="7636"/>
                </a:lnTo>
                <a:lnTo>
                  <a:pt x="297805" y="6925"/>
                </a:lnTo>
                <a:close/>
              </a:path>
              <a:path w="527050" h="144779">
                <a:moveTo>
                  <a:pt x="224128" y="3154"/>
                </a:moveTo>
                <a:lnTo>
                  <a:pt x="151798" y="3154"/>
                </a:lnTo>
                <a:lnTo>
                  <a:pt x="151798" y="6925"/>
                </a:lnTo>
                <a:lnTo>
                  <a:pt x="224128" y="6925"/>
                </a:lnTo>
                <a:lnTo>
                  <a:pt x="224128" y="3154"/>
                </a:lnTo>
                <a:close/>
              </a:path>
              <a:path w="527050" h="144779">
                <a:moveTo>
                  <a:pt x="306290" y="3154"/>
                </a:moveTo>
                <a:lnTo>
                  <a:pt x="233960" y="3154"/>
                </a:lnTo>
                <a:lnTo>
                  <a:pt x="233960" y="6925"/>
                </a:lnTo>
                <a:lnTo>
                  <a:pt x="306290" y="6925"/>
                </a:lnTo>
                <a:lnTo>
                  <a:pt x="306290" y="3154"/>
                </a:lnTo>
                <a:close/>
              </a:path>
              <a:path w="527050" h="144779">
                <a:moveTo>
                  <a:pt x="399094" y="0"/>
                </a:moveTo>
                <a:lnTo>
                  <a:pt x="361618" y="9790"/>
                </a:lnTo>
                <a:lnTo>
                  <a:pt x="333633" y="37258"/>
                </a:lnTo>
                <a:lnTo>
                  <a:pt x="323262" y="74731"/>
                </a:lnTo>
                <a:lnTo>
                  <a:pt x="323845" y="83959"/>
                </a:lnTo>
                <a:lnTo>
                  <a:pt x="343987" y="124712"/>
                </a:lnTo>
                <a:lnTo>
                  <a:pt x="387769" y="143808"/>
                </a:lnTo>
                <a:lnTo>
                  <a:pt x="398555" y="144361"/>
                </a:lnTo>
                <a:lnTo>
                  <a:pt x="406763" y="144019"/>
                </a:lnTo>
                <a:lnTo>
                  <a:pt x="435795" y="134792"/>
                </a:lnTo>
                <a:lnTo>
                  <a:pt x="405424" y="134792"/>
                </a:lnTo>
                <a:lnTo>
                  <a:pt x="397820" y="134304"/>
                </a:lnTo>
                <a:lnTo>
                  <a:pt x="367420" y="111136"/>
                </a:lnTo>
                <a:lnTo>
                  <a:pt x="360033" y="70248"/>
                </a:lnTo>
                <a:lnTo>
                  <a:pt x="360437" y="61044"/>
                </a:lnTo>
                <a:lnTo>
                  <a:pt x="375145" y="21536"/>
                </a:lnTo>
                <a:lnTo>
                  <a:pt x="382392" y="16602"/>
                </a:lnTo>
                <a:lnTo>
                  <a:pt x="389530" y="11636"/>
                </a:lnTo>
                <a:lnTo>
                  <a:pt x="397477" y="9166"/>
                </a:lnTo>
                <a:lnTo>
                  <a:pt x="437556" y="9166"/>
                </a:lnTo>
                <a:lnTo>
                  <a:pt x="436269" y="8764"/>
                </a:lnTo>
                <a:lnTo>
                  <a:pt x="429938" y="6321"/>
                </a:lnTo>
                <a:lnTo>
                  <a:pt x="421937" y="3555"/>
                </a:lnTo>
                <a:lnTo>
                  <a:pt x="414112" y="1580"/>
                </a:lnTo>
                <a:lnTo>
                  <a:pt x="406489" y="395"/>
                </a:lnTo>
                <a:lnTo>
                  <a:pt x="399094" y="0"/>
                </a:lnTo>
                <a:close/>
              </a:path>
              <a:path w="527050" h="144779">
                <a:moveTo>
                  <a:pt x="452297" y="109439"/>
                </a:moveTo>
                <a:lnTo>
                  <a:pt x="422126" y="132886"/>
                </a:lnTo>
                <a:lnTo>
                  <a:pt x="414179" y="134792"/>
                </a:lnTo>
                <a:lnTo>
                  <a:pt x="435795" y="134792"/>
                </a:lnTo>
                <a:lnTo>
                  <a:pt x="440427" y="131795"/>
                </a:lnTo>
                <a:lnTo>
                  <a:pt x="446444" y="126991"/>
                </a:lnTo>
                <a:lnTo>
                  <a:pt x="452297" y="121357"/>
                </a:lnTo>
                <a:lnTo>
                  <a:pt x="452297" y="109439"/>
                </a:lnTo>
                <a:close/>
              </a:path>
              <a:path w="527050" h="144779">
                <a:moveTo>
                  <a:pt x="437556" y="9166"/>
                </a:moveTo>
                <a:lnTo>
                  <a:pt x="406098" y="9166"/>
                </a:lnTo>
                <a:lnTo>
                  <a:pt x="413674" y="9790"/>
                </a:lnTo>
                <a:lnTo>
                  <a:pt x="420846" y="11661"/>
                </a:lnTo>
                <a:lnTo>
                  <a:pt x="447958" y="39032"/>
                </a:lnTo>
                <a:lnTo>
                  <a:pt x="450681" y="47847"/>
                </a:lnTo>
                <a:lnTo>
                  <a:pt x="454722" y="47847"/>
                </a:lnTo>
                <a:lnTo>
                  <a:pt x="454722" y="9985"/>
                </a:lnTo>
                <a:lnTo>
                  <a:pt x="440175" y="9985"/>
                </a:lnTo>
                <a:lnTo>
                  <a:pt x="437556" y="9166"/>
                </a:lnTo>
                <a:close/>
              </a:path>
              <a:path w="527050" h="144779">
                <a:moveTo>
                  <a:pt x="454722" y="0"/>
                </a:moveTo>
                <a:lnTo>
                  <a:pt x="450681" y="0"/>
                </a:lnTo>
                <a:lnTo>
                  <a:pt x="450142" y="3462"/>
                </a:lnTo>
                <a:lnTo>
                  <a:pt x="449199" y="5999"/>
                </a:lnTo>
                <a:lnTo>
                  <a:pt x="445967" y="9180"/>
                </a:lnTo>
                <a:lnTo>
                  <a:pt x="444081" y="9985"/>
                </a:lnTo>
                <a:lnTo>
                  <a:pt x="454722" y="9985"/>
                </a:lnTo>
                <a:lnTo>
                  <a:pt x="454722" y="0"/>
                </a:lnTo>
                <a:close/>
              </a:path>
              <a:path w="527050" h="144779">
                <a:moveTo>
                  <a:pt x="515064" y="3154"/>
                </a:moveTo>
                <a:lnTo>
                  <a:pt x="475060" y="3154"/>
                </a:lnTo>
                <a:lnTo>
                  <a:pt x="475060" y="6925"/>
                </a:lnTo>
                <a:lnTo>
                  <a:pt x="479505" y="7193"/>
                </a:lnTo>
                <a:lnTo>
                  <a:pt x="482468" y="8267"/>
                </a:lnTo>
                <a:lnTo>
                  <a:pt x="485701" y="11998"/>
                </a:lnTo>
                <a:lnTo>
                  <a:pt x="486509" y="16253"/>
                </a:lnTo>
                <a:lnTo>
                  <a:pt x="486509" y="128175"/>
                </a:lnTo>
                <a:lnTo>
                  <a:pt x="485701" y="132309"/>
                </a:lnTo>
                <a:lnTo>
                  <a:pt x="482334" y="136174"/>
                </a:lnTo>
                <a:lnTo>
                  <a:pt x="479236" y="137396"/>
                </a:lnTo>
                <a:lnTo>
                  <a:pt x="475060" y="137543"/>
                </a:lnTo>
                <a:lnTo>
                  <a:pt x="475060" y="141207"/>
                </a:lnTo>
                <a:lnTo>
                  <a:pt x="526647" y="141207"/>
                </a:lnTo>
                <a:lnTo>
                  <a:pt x="526647" y="137543"/>
                </a:lnTo>
                <a:lnTo>
                  <a:pt x="522068" y="137261"/>
                </a:lnTo>
                <a:lnTo>
                  <a:pt x="518970" y="136201"/>
                </a:lnTo>
                <a:lnTo>
                  <a:pt x="517354" y="134335"/>
                </a:lnTo>
                <a:lnTo>
                  <a:pt x="515872" y="132470"/>
                </a:lnTo>
                <a:lnTo>
                  <a:pt x="515064" y="128175"/>
                </a:lnTo>
                <a:lnTo>
                  <a:pt x="515064" y="3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90259" y="5298249"/>
            <a:ext cx="67076" cy="1056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25436" y="5060433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920"/>
                </a:lnTo>
              </a:path>
            </a:pathLst>
          </a:custGeom>
          <a:ln w="12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60416" y="4948431"/>
            <a:ext cx="167640" cy="289560"/>
          </a:xfrm>
          <a:custGeom>
            <a:avLst/>
            <a:gdLst/>
            <a:ahLst/>
            <a:cxnLst/>
            <a:rect l="l" t="t" r="r" b="b"/>
            <a:pathLst>
              <a:path w="167640" h="289560">
                <a:moveTo>
                  <a:pt x="0" y="0"/>
                </a:moveTo>
                <a:lnTo>
                  <a:pt x="167422" y="289072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06750" y="4948431"/>
            <a:ext cx="144780" cy="249554"/>
          </a:xfrm>
          <a:custGeom>
            <a:avLst/>
            <a:gdLst/>
            <a:ahLst/>
            <a:cxnLst/>
            <a:rect l="l" t="t" r="r" b="b"/>
            <a:pathLst>
              <a:path w="144779" h="249554">
                <a:moveTo>
                  <a:pt x="0" y="0"/>
                </a:moveTo>
                <a:lnTo>
                  <a:pt x="144255" y="249022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27839" y="5237503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4980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2819" y="4948431"/>
            <a:ext cx="167640" cy="289560"/>
          </a:xfrm>
          <a:custGeom>
            <a:avLst/>
            <a:gdLst/>
            <a:ahLst/>
            <a:cxnLst/>
            <a:rect l="l" t="t" r="r" b="b"/>
            <a:pathLst>
              <a:path w="167640" h="289560">
                <a:moveTo>
                  <a:pt x="0" y="289072"/>
                </a:moveTo>
                <a:lnTo>
                  <a:pt x="167557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39652" y="4948431"/>
            <a:ext cx="144780" cy="249554"/>
          </a:xfrm>
          <a:custGeom>
            <a:avLst/>
            <a:gdLst/>
            <a:ahLst/>
            <a:cxnLst/>
            <a:rect l="l" t="t" r="r" b="b"/>
            <a:pathLst>
              <a:path w="144779" h="249554">
                <a:moveTo>
                  <a:pt x="0" y="249022"/>
                </a:moveTo>
                <a:lnTo>
                  <a:pt x="144255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62819" y="4659358"/>
            <a:ext cx="167640" cy="289560"/>
          </a:xfrm>
          <a:custGeom>
            <a:avLst/>
            <a:gdLst/>
            <a:ahLst/>
            <a:cxnLst/>
            <a:rect l="l" t="t" r="r" b="b"/>
            <a:pathLst>
              <a:path w="167640" h="289560">
                <a:moveTo>
                  <a:pt x="167557" y="289072"/>
                </a:moveTo>
                <a:lnTo>
                  <a:pt x="0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27839" y="4659358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334980" y="0"/>
                </a:moveTo>
                <a:lnTo>
                  <a:pt x="0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51006" y="4699408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646" y="0"/>
                </a:moveTo>
                <a:lnTo>
                  <a:pt x="0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60416" y="4659358"/>
            <a:ext cx="167640" cy="289560"/>
          </a:xfrm>
          <a:custGeom>
            <a:avLst/>
            <a:gdLst/>
            <a:ahLst/>
            <a:cxnLst/>
            <a:rect l="l" t="t" r="r" b="b"/>
            <a:pathLst>
              <a:path w="167640" h="289560">
                <a:moveTo>
                  <a:pt x="167422" y="0"/>
                </a:moveTo>
                <a:lnTo>
                  <a:pt x="0" y="289072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95721" y="4880746"/>
            <a:ext cx="203385" cy="14436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30376" y="4948431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079" y="0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6140" y="5495653"/>
            <a:ext cx="3561962" cy="1862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66261" y="5344755"/>
            <a:ext cx="1368745" cy="14436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84690" y="4724479"/>
            <a:ext cx="234095" cy="1862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39663" y="4721325"/>
            <a:ext cx="264795" cy="144780"/>
          </a:xfrm>
          <a:custGeom>
            <a:avLst/>
            <a:gdLst/>
            <a:ahLst/>
            <a:cxnLst/>
            <a:rect l="l" t="t" r="r" b="b"/>
            <a:pathLst>
              <a:path w="264795" h="144779">
                <a:moveTo>
                  <a:pt x="39806" y="136107"/>
                </a:moveTo>
                <a:lnTo>
                  <a:pt x="16297" y="136107"/>
                </a:lnTo>
                <a:lnTo>
                  <a:pt x="18991" y="136792"/>
                </a:lnTo>
                <a:lnTo>
                  <a:pt x="28150" y="140590"/>
                </a:lnTo>
                <a:lnTo>
                  <a:pt x="32999" y="142254"/>
                </a:lnTo>
                <a:lnTo>
                  <a:pt x="40677" y="144012"/>
                </a:lnTo>
                <a:lnTo>
                  <a:pt x="44852" y="144455"/>
                </a:lnTo>
                <a:lnTo>
                  <a:pt x="49162" y="144455"/>
                </a:lnTo>
                <a:lnTo>
                  <a:pt x="59134" y="143677"/>
                </a:lnTo>
                <a:lnTo>
                  <a:pt x="68221" y="141341"/>
                </a:lnTo>
                <a:lnTo>
                  <a:pt x="76400" y="137445"/>
                </a:lnTo>
                <a:lnTo>
                  <a:pt x="76555" y="137328"/>
                </a:lnTo>
                <a:lnTo>
                  <a:pt x="48758" y="137328"/>
                </a:lnTo>
                <a:lnTo>
                  <a:pt x="41430" y="136606"/>
                </a:lnTo>
                <a:lnTo>
                  <a:pt x="39806" y="136107"/>
                </a:lnTo>
                <a:close/>
              </a:path>
              <a:path w="264795" h="144779">
                <a:moveTo>
                  <a:pt x="3771" y="92232"/>
                </a:moveTo>
                <a:lnTo>
                  <a:pt x="0" y="92232"/>
                </a:lnTo>
                <a:lnTo>
                  <a:pt x="0" y="144361"/>
                </a:lnTo>
                <a:lnTo>
                  <a:pt x="3771" y="144361"/>
                </a:lnTo>
                <a:lnTo>
                  <a:pt x="4983" y="141570"/>
                </a:lnTo>
                <a:lnTo>
                  <a:pt x="6599" y="139503"/>
                </a:lnTo>
                <a:lnTo>
                  <a:pt x="8485" y="138147"/>
                </a:lnTo>
                <a:lnTo>
                  <a:pt x="10506" y="136792"/>
                </a:lnTo>
                <a:lnTo>
                  <a:pt x="12391" y="136107"/>
                </a:lnTo>
                <a:lnTo>
                  <a:pt x="39806" y="136107"/>
                </a:lnTo>
                <a:lnTo>
                  <a:pt x="34380" y="134439"/>
                </a:lnTo>
                <a:lnTo>
                  <a:pt x="6522" y="102574"/>
                </a:lnTo>
                <a:lnTo>
                  <a:pt x="3771" y="92232"/>
                </a:lnTo>
                <a:close/>
              </a:path>
              <a:path w="264795" h="144779">
                <a:moveTo>
                  <a:pt x="47411" y="0"/>
                </a:moveTo>
                <a:lnTo>
                  <a:pt x="42832" y="0"/>
                </a:lnTo>
                <a:lnTo>
                  <a:pt x="34020" y="724"/>
                </a:lnTo>
                <a:lnTo>
                  <a:pt x="3097" y="24432"/>
                </a:lnTo>
                <a:lnTo>
                  <a:pt x="0" y="39700"/>
                </a:lnTo>
                <a:lnTo>
                  <a:pt x="0" y="46156"/>
                </a:lnTo>
                <a:lnTo>
                  <a:pt x="28167" y="79175"/>
                </a:lnTo>
                <a:lnTo>
                  <a:pt x="53456" y="92232"/>
                </a:lnTo>
                <a:lnTo>
                  <a:pt x="59668" y="95749"/>
                </a:lnTo>
                <a:lnTo>
                  <a:pt x="63170" y="98500"/>
                </a:lnTo>
                <a:lnTo>
                  <a:pt x="66807" y="101238"/>
                </a:lnTo>
                <a:lnTo>
                  <a:pt x="69366" y="104150"/>
                </a:lnTo>
                <a:lnTo>
                  <a:pt x="72868" y="110257"/>
                </a:lnTo>
                <a:lnTo>
                  <a:pt x="73676" y="113411"/>
                </a:lnTo>
                <a:lnTo>
                  <a:pt x="73676" y="122162"/>
                </a:lnTo>
                <a:lnTo>
                  <a:pt x="71521" y="126980"/>
                </a:lnTo>
                <a:lnTo>
                  <a:pt x="62362" y="135262"/>
                </a:lnTo>
                <a:lnTo>
                  <a:pt x="56301" y="137328"/>
                </a:lnTo>
                <a:lnTo>
                  <a:pt x="76555" y="137328"/>
                </a:lnTo>
                <a:lnTo>
                  <a:pt x="97077" y="102574"/>
                </a:lnTo>
                <a:lnTo>
                  <a:pt x="97035" y="101238"/>
                </a:lnTo>
                <a:lnTo>
                  <a:pt x="76320" y="67063"/>
                </a:lnTo>
                <a:lnTo>
                  <a:pt x="44313" y="49780"/>
                </a:lnTo>
                <a:lnTo>
                  <a:pt x="37040" y="45807"/>
                </a:lnTo>
                <a:lnTo>
                  <a:pt x="22089" y="29017"/>
                </a:lnTo>
                <a:lnTo>
                  <a:pt x="22089" y="21138"/>
                </a:lnTo>
                <a:lnTo>
                  <a:pt x="24109" y="16884"/>
                </a:lnTo>
                <a:lnTo>
                  <a:pt x="28150" y="13179"/>
                </a:lnTo>
                <a:lnTo>
                  <a:pt x="32326" y="9489"/>
                </a:lnTo>
                <a:lnTo>
                  <a:pt x="37713" y="7636"/>
                </a:lnTo>
                <a:lnTo>
                  <a:pt x="70687" y="7636"/>
                </a:lnTo>
                <a:lnTo>
                  <a:pt x="63036" y="3959"/>
                </a:lnTo>
                <a:lnTo>
                  <a:pt x="59130" y="2442"/>
                </a:lnTo>
                <a:lnTo>
                  <a:pt x="55897" y="1637"/>
                </a:lnTo>
                <a:lnTo>
                  <a:pt x="51721" y="550"/>
                </a:lnTo>
                <a:lnTo>
                  <a:pt x="47411" y="0"/>
                </a:lnTo>
                <a:close/>
              </a:path>
              <a:path w="264795" h="144779">
                <a:moveTo>
                  <a:pt x="70687" y="7636"/>
                </a:moveTo>
                <a:lnTo>
                  <a:pt x="44717" y="7636"/>
                </a:lnTo>
                <a:lnTo>
                  <a:pt x="51359" y="8295"/>
                </a:lnTo>
                <a:lnTo>
                  <a:pt x="57749" y="10272"/>
                </a:lnTo>
                <a:lnTo>
                  <a:pt x="84317" y="46022"/>
                </a:lnTo>
                <a:lnTo>
                  <a:pt x="88493" y="46022"/>
                </a:lnTo>
                <a:lnTo>
                  <a:pt x="87637" y="9475"/>
                </a:lnTo>
                <a:lnTo>
                  <a:pt x="75427" y="9475"/>
                </a:lnTo>
                <a:lnTo>
                  <a:pt x="72195" y="8361"/>
                </a:lnTo>
                <a:lnTo>
                  <a:pt x="70687" y="7636"/>
                </a:lnTo>
                <a:close/>
              </a:path>
              <a:path w="264795" h="144779">
                <a:moveTo>
                  <a:pt x="87415" y="0"/>
                </a:moveTo>
                <a:lnTo>
                  <a:pt x="84317" y="0"/>
                </a:lnTo>
                <a:lnTo>
                  <a:pt x="83509" y="4147"/>
                </a:lnTo>
                <a:lnTo>
                  <a:pt x="82566" y="6751"/>
                </a:lnTo>
                <a:lnTo>
                  <a:pt x="80411" y="8925"/>
                </a:lnTo>
                <a:lnTo>
                  <a:pt x="79064" y="9475"/>
                </a:lnTo>
                <a:lnTo>
                  <a:pt x="87637" y="9475"/>
                </a:lnTo>
                <a:lnTo>
                  <a:pt x="87415" y="0"/>
                </a:lnTo>
                <a:close/>
              </a:path>
              <a:path w="264795" h="144779">
                <a:moveTo>
                  <a:pt x="189781" y="1221"/>
                </a:moveTo>
                <a:lnTo>
                  <a:pt x="149228" y="11622"/>
                </a:lnTo>
                <a:lnTo>
                  <a:pt x="122435" y="43593"/>
                </a:lnTo>
                <a:lnTo>
                  <a:pt x="117192" y="71670"/>
                </a:lnTo>
                <a:lnTo>
                  <a:pt x="117314" y="73509"/>
                </a:lnTo>
                <a:lnTo>
                  <a:pt x="133345" y="119115"/>
                </a:lnTo>
                <a:lnTo>
                  <a:pt x="173500" y="142783"/>
                </a:lnTo>
                <a:lnTo>
                  <a:pt x="191128" y="144361"/>
                </a:lnTo>
                <a:lnTo>
                  <a:pt x="208678" y="142706"/>
                </a:lnTo>
                <a:lnTo>
                  <a:pt x="224145" y="137741"/>
                </a:lnTo>
                <a:lnTo>
                  <a:pt x="225788" y="136724"/>
                </a:lnTo>
                <a:lnTo>
                  <a:pt x="190859" y="136724"/>
                </a:lnTo>
                <a:lnTo>
                  <a:pt x="183432" y="135987"/>
                </a:lnTo>
                <a:lnTo>
                  <a:pt x="157152" y="103412"/>
                </a:lnTo>
                <a:lnTo>
                  <a:pt x="154124" y="71670"/>
                </a:lnTo>
                <a:lnTo>
                  <a:pt x="154591" y="58691"/>
                </a:lnTo>
                <a:lnTo>
                  <a:pt x="167620" y="18621"/>
                </a:lnTo>
                <a:lnTo>
                  <a:pt x="190994" y="7744"/>
                </a:lnTo>
                <a:lnTo>
                  <a:pt x="224546" y="7744"/>
                </a:lnTo>
                <a:lnTo>
                  <a:pt x="219784" y="5423"/>
                </a:lnTo>
                <a:lnTo>
                  <a:pt x="205566" y="1969"/>
                </a:lnTo>
                <a:lnTo>
                  <a:pt x="189781" y="1221"/>
                </a:lnTo>
                <a:close/>
              </a:path>
              <a:path w="264795" h="144779">
                <a:moveTo>
                  <a:pt x="224546" y="7744"/>
                </a:moveTo>
                <a:lnTo>
                  <a:pt x="197863" y="7744"/>
                </a:lnTo>
                <a:lnTo>
                  <a:pt x="203924" y="9609"/>
                </a:lnTo>
                <a:lnTo>
                  <a:pt x="209177" y="13340"/>
                </a:lnTo>
                <a:lnTo>
                  <a:pt x="226064" y="49569"/>
                </a:lnTo>
                <a:lnTo>
                  <a:pt x="227361" y="73509"/>
                </a:lnTo>
                <a:lnTo>
                  <a:pt x="227057" y="84412"/>
                </a:lnTo>
                <a:lnTo>
                  <a:pt x="214430" y="127289"/>
                </a:lnTo>
                <a:lnTo>
                  <a:pt x="197863" y="136724"/>
                </a:lnTo>
                <a:lnTo>
                  <a:pt x="225788" y="136724"/>
                </a:lnTo>
                <a:lnTo>
                  <a:pt x="255572" y="107523"/>
                </a:lnTo>
                <a:lnTo>
                  <a:pt x="264266" y="71670"/>
                </a:lnTo>
                <a:lnTo>
                  <a:pt x="262976" y="56941"/>
                </a:lnTo>
                <a:lnTo>
                  <a:pt x="259097" y="43497"/>
                </a:lnTo>
                <a:lnTo>
                  <a:pt x="252618" y="31339"/>
                </a:lnTo>
                <a:lnTo>
                  <a:pt x="243524" y="20467"/>
                </a:lnTo>
                <a:lnTo>
                  <a:pt x="232437" y="11588"/>
                </a:lnTo>
                <a:lnTo>
                  <a:pt x="224546" y="7744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20227" y="4805035"/>
            <a:ext cx="68289" cy="1056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18412" y="4122377"/>
            <a:ext cx="203331" cy="1442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85915" y="4281958"/>
            <a:ext cx="149225" cy="257175"/>
          </a:xfrm>
          <a:custGeom>
            <a:avLst/>
            <a:gdLst/>
            <a:ahLst/>
            <a:cxnLst/>
            <a:rect l="l" t="t" r="r" b="b"/>
            <a:pathLst>
              <a:path w="149225" h="257175">
                <a:moveTo>
                  <a:pt x="0" y="256793"/>
                </a:moveTo>
                <a:lnTo>
                  <a:pt x="148741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55435" y="4243036"/>
            <a:ext cx="203251" cy="1442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22897" y="4402618"/>
            <a:ext cx="149225" cy="257175"/>
          </a:xfrm>
          <a:custGeom>
            <a:avLst/>
            <a:gdLst/>
            <a:ahLst/>
            <a:cxnLst/>
            <a:rect l="l" t="t" r="r" b="b"/>
            <a:pathLst>
              <a:path w="149225" h="257175">
                <a:moveTo>
                  <a:pt x="0" y="256740"/>
                </a:moveTo>
                <a:lnTo>
                  <a:pt x="148835" y="0"/>
                </a:lnTo>
              </a:path>
            </a:pathLst>
          </a:custGeom>
          <a:ln w="12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0"/>
              </a:spcBef>
            </a:pPr>
            <a:r>
              <a:rPr sz="2400" b="0" i="0" u="sng" spc="-40" dirty="0"/>
              <a:t>Progesterone</a:t>
            </a:r>
          </a:p>
          <a:p>
            <a:pPr marL="12700">
              <a:lnSpc>
                <a:spcPts val="3454"/>
              </a:lnSpc>
            </a:pPr>
            <a:r>
              <a:rPr sz="2400" b="0" i="0" u="sng" spc="-30" dirty="0"/>
              <a:t>Glucocorticoids and </a:t>
            </a:r>
            <a:r>
              <a:rPr sz="2400" b="0" i="0" u="sng" spc="-15" dirty="0"/>
              <a:t>adrenocorticotropic</a:t>
            </a:r>
            <a:r>
              <a:rPr sz="2400" b="0" i="0" u="sng" spc="-35" dirty="0"/>
              <a:t> </a:t>
            </a:r>
            <a:r>
              <a:rPr sz="2400" b="0" i="0" u="sng" spc="-25" dirty="0"/>
              <a:t>hormone(ACTH)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97332" y="1229994"/>
            <a:ext cx="1408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Mitotane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74" y="977184"/>
            <a:ext cx="7760700" cy="466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3298" y="5810861"/>
            <a:ext cx="1096879" cy="146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0947" y="5810861"/>
            <a:ext cx="514638" cy="146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7254" y="5814176"/>
            <a:ext cx="598110" cy="143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4582" y="5810861"/>
            <a:ext cx="628428" cy="146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779779"/>
            <a:ext cx="3629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none" spc="-5" dirty="0">
                <a:solidFill>
                  <a:srgbClr val="001F5F"/>
                </a:solidFill>
                <a:latin typeface="Times New Roman"/>
                <a:cs typeface="Times New Roman"/>
              </a:rPr>
              <a:t>Thus, </a:t>
            </a:r>
            <a:r>
              <a:rPr sz="2400" i="0" u="none" dirty="0">
                <a:solidFill>
                  <a:srgbClr val="001F5F"/>
                </a:solidFill>
                <a:latin typeface="Times New Roman"/>
                <a:cs typeface="Times New Roman"/>
              </a:rPr>
              <a:t>some </a:t>
            </a:r>
            <a:r>
              <a:rPr sz="2400" i="0" u="none" spc="-5" dirty="0">
                <a:solidFill>
                  <a:srgbClr val="001F5F"/>
                </a:solidFill>
                <a:latin typeface="Times New Roman"/>
                <a:cs typeface="Times New Roman"/>
              </a:rPr>
              <a:t>neoplasms</a:t>
            </a:r>
            <a:r>
              <a:rPr sz="2400" i="0" u="none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0" u="none" spc="-10" dirty="0">
                <a:solidFill>
                  <a:srgbClr val="001F5F"/>
                </a:solidFill>
                <a:latin typeface="Times New Roman"/>
                <a:cs typeface="Times New Roman"/>
              </a:rPr>
              <a:t>are:-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145540"/>
            <a:ext cx="869823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419100" algn="l" rtl="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31165" algn="l"/>
                <a:tab pos="431800" algn="l"/>
              </a:tabLst>
            </a:pP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Hormone 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dependent and responsive 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to hormone-based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therapy.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Hormone 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independent and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unresponsive.</a:t>
            </a:r>
            <a:endParaRPr sz="24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578485" algn="l" rtl="0">
              <a:lnSpc>
                <a:spcPct val="100000"/>
              </a:lnSpc>
            </a:pP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Hormonal effect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in </a:t>
            </a:r>
            <a:r>
              <a:rPr sz="2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breast</a:t>
            </a:r>
            <a:r>
              <a:rPr sz="28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cancer:-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352" y="3973285"/>
            <a:ext cx="1632871" cy="212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5411" y="4019829"/>
            <a:ext cx="754380" cy="117475"/>
          </a:xfrm>
          <a:custGeom>
            <a:avLst/>
            <a:gdLst/>
            <a:ahLst/>
            <a:cxnLst/>
            <a:rect l="l" t="t" r="r" b="b"/>
            <a:pathLst>
              <a:path w="754380" h="117475">
                <a:moveTo>
                  <a:pt x="56206" y="3319"/>
                </a:moveTo>
                <a:lnTo>
                  <a:pt x="0" y="3319"/>
                </a:lnTo>
                <a:lnTo>
                  <a:pt x="0" y="7691"/>
                </a:lnTo>
                <a:lnTo>
                  <a:pt x="4036" y="8798"/>
                </a:lnTo>
                <a:lnTo>
                  <a:pt x="7050" y="10618"/>
                </a:lnTo>
                <a:lnTo>
                  <a:pt x="49927" y="117374"/>
                </a:lnTo>
                <a:lnTo>
                  <a:pt x="56206" y="117374"/>
                </a:lnTo>
                <a:lnTo>
                  <a:pt x="74243" y="68458"/>
                </a:lnTo>
                <a:lnTo>
                  <a:pt x="66253" y="68458"/>
                </a:lnTo>
                <a:lnTo>
                  <a:pt x="49927" y="25234"/>
                </a:lnTo>
                <a:lnTo>
                  <a:pt x="47416" y="18506"/>
                </a:lnTo>
                <a:lnTo>
                  <a:pt x="46160" y="14491"/>
                </a:lnTo>
                <a:lnTo>
                  <a:pt x="46160" y="11725"/>
                </a:lnTo>
                <a:lnTo>
                  <a:pt x="46877" y="10457"/>
                </a:lnTo>
                <a:lnTo>
                  <a:pt x="49748" y="8244"/>
                </a:lnTo>
                <a:lnTo>
                  <a:pt x="52439" y="7691"/>
                </a:lnTo>
                <a:lnTo>
                  <a:pt x="56206" y="7691"/>
                </a:lnTo>
                <a:lnTo>
                  <a:pt x="56206" y="3319"/>
                </a:lnTo>
                <a:close/>
              </a:path>
              <a:path w="754380" h="117475">
                <a:moveTo>
                  <a:pt x="120469" y="36120"/>
                </a:moveTo>
                <a:lnTo>
                  <a:pt x="86167" y="36120"/>
                </a:lnTo>
                <a:lnTo>
                  <a:pt x="116486" y="117374"/>
                </a:lnTo>
                <a:lnTo>
                  <a:pt x="123303" y="117374"/>
                </a:lnTo>
                <a:lnTo>
                  <a:pt x="140655" y="68458"/>
                </a:lnTo>
                <a:lnTo>
                  <a:pt x="132273" y="68458"/>
                </a:lnTo>
                <a:lnTo>
                  <a:pt x="120469" y="36120"/>
                </a:lnTo>
                <a:close/>
              </a:path>
              <a:path w="754380" h="117475">
                <a:moveTo>
                  <a:pt x="123303" y="3319"/>
                </a:moveTo>
                <a:lnTo>
                  <a:pt x="66253" y="3319"/>
                </a:lnTo>
                <a:lnTo>
                  <a:pt x="66253" y="7691"/>
                </a:lnTo>
                <a:lnTo>
                  <a:pt x="70020" y="8334"/>
                </a:lnTo>
                <a:lnTo>
                  <a:pt x="72891" y="9458"/>
                </a:lnTo>
                <a:lnTo>
                  <a:pt x="74506" y="11064"/>
                </a:lnTo>
                <a:lnTo>
                  <a:pt x="76300" y="12688"/>
                </a:lnTo>
                <a:lnTo>
                  <a:pt x="78452" y="16454"/>
                </a:lnTo>
                <a:lnTo>
                  <a:pt x="80785" y="22379"/>
                </a:lnTo>
                <a:lnTo>
                  <a:pt x="82040" y="25234"/>
                </a:lnTo>
                <a:lnTo>
                  <a:pt x="66253" y="68458"/>
                </a:lnTo>
                <a:lnTo>
                  <a:pt x="74243" y="68458"/>
                </a:lnTo>
                <a:lnTo>
                  <a:pt x="86167" y="36120"/>
                </a:lnTo>
                <a:lnTo>
                  <a:pt x="120469" y="36120"/>
                </a:lnTo>
                <a:lnTo>
                  <a:pt x="114269" y="19113"/>
                </a:lnTo>
                <a:lnTo>
                  <a:pt x="113077" y="15472"/>
                </a:lnTo>
                <a:lnTo>
                  <a:pt x="113152" y="11725"/>
                </a:lnTo>
                <a:lnTo>
                  <a:pt x="123303" y="7691"/>
                </a:lnTo>
                <a:lnTo>
                  <a:pt x="123303" y="3319"/>
                </a:lnTo>
                <a:close/>
              </a:path>
              <a:path w="754380" h="117475">
                <a:moveTo>
                  <a:pt x="171562" y="3319"/>
                </a:moveTo>
                <a:lnTo>
                  <a:pt x="138552" y="3319"/>
                </a:lnTo>
                <a:lnTo>
                  <a:pt x="138552" y="7691"/>
                </a:lnTo>
                <a:lnTo>
                  <a:pt x="143037" y="8012"/>
                </a:lnTo>
                <a:lnTo>
                  <a:pt x="145908" y="8887"/>
                </a:lnTo>
                <a:lnTo>
                  <a:pt x="147706" y="10618"/>
                </a:lnTo>
                <a:lnTo>
                  <a:pt x="148958" y="11725"/>
                </a:lnTo>
                <a:lnTo>
                  <a:pt x="149567" y="13634"/>
                </a:lnTo>
                <a:lnTo>
                  <a:pt x="149621" y="19309"/>
                </a:lnTo>
                <a:lnTo>
                  <a:pt x="148599" y="22968"/>
                </a:lnTo>
                <a:lnTo>
                  <a:pt x="146616" y="28687"/>
                </a:lnTo>
                <a:lnTo>
                  <a:pt x="132273" y="68458"/>
                </a:lnTo>
                <a:lnTo>
                  <a:pt x="140655" y="68458"/>
                </a:lnTo>
                <a:lnTo>
                  <a:pt x="154768" y="28661"/>
                </a:lnTo>
                <a:lnTo>
                  <a:pt x="157928" y="19577"/>
                </a:lnTo>
                <a:lnTo>
                  <a:pt x="160798" y="13634"/>
                </a:lnTo>
                <a:lnTo>
                  <a:pt x="165104" y="9458"/>
                </a:lnTo>
                <a:lnTo>
                  <a:pt x="167974" y="8173"/>
                </a:lnTo>
                <a:lnTo>
                  <a:pt x="171562" y="7691"/>
                </a:lnTo>
                <a:lnTo>
                  <a:pt x="171562" y="3319"/>
                </a:lnTo>
                <a:close/>
              </a:path>
              <a:path w="754380" h="117475">
                <a:moveTo>
                  <a:pt x="240094" y="0"/>
                </a:moveTo>
                <a:lnTo>
                  <a:pt x="202061" y="17703"/>
                </a:lnTo>
                <a:lnTo>
                  <a:pt x="188068" y="59213"/>
                </a:lnTo>
                <a:lnTo>
                  <a:pt x="188937" y="70416"/>
                </a:lnTo>
                <a:lnTo>
                  <a:pt x="209170" y="107519"/>
                </a:lnTo>
                <a:lnTo>
                  <a:pt x="240453" y="117374"/>
                </a:lnTo>
                <a:lnTo>
                  <a:pt x="252532" y="116176"/>
                </a:lnTo>
                <a:lnTo>
                  <a:pt x="263215" y="112580"/>
                </a:lnTo>
                <a:lnTo>
                  <a:pt x="268460" y="109201"/>
                </a:lnTo>
                <a:lnTo>
                  <a:pt x="236327" y="109201"/>
                </a:lnTo>
                <a:lnTo>
                  <a:pt x="233098" y="107737"/>
                </a:lnTo>
                <a:lnTo>
                  <a:pt x="223121" y="57033"/>
                </a:lnTo>
                <a:lnTo>
                  <a:pt x="223343" y="47038"/>
                </a:lnTo>
                <a:lnTo>
                  <a:pt x="232918" y="9922"/>
                </a:lnTo>
                <a:lnTo>
                  <a:pt x="236506" y="8405"/>
                </a:lnTo>
                <a:lnTo>
                  <a:pt x="268363" y="8405"/>
                </a:lnTo>
                <a:lnTo>
                  <a:pt x="267005" y="7459"/>
                </a:lnTo>
                <a:lnTo>
                  <a:pt x="260681" y="4193"/>
                </a:lnTo>
                <a:lnTo>
                  <a:pt x="254088" y="1862"/>
                </a:lnTo>
                <a:lnTo>
                  <a:pt x="247226" y="465"/>
                </a:lnTo>
                <a:lnTo>
                  <a:pt x="240094" y="0"/>
                </a:lnTo>
                <a:close/>
              </a:path>
              <a:path w="754380" h="117475">
                <a:moveTo>
                  <a:pt x="268363" y="8405"/>
                </a:moveTo>
                <a:lnTo>
                  <a:pt x="243862" y="8405"/>
                </a:lnTo>
                <a:lnTo>
                  <a:pt x="246553" y="9244"/>
                </a:lnTo>
                <a:lnTo>
                  <a:pt x="248526" y="10886"/>
                </a:lnTo>
                <a:lnTo>
                  <a:pt x="257486" y="50735"/>
                </a:lnTo>
                <a:lnTo>
                  <a:pt x="257359" y="65186"/>
                </a:lnTo>
                <a:lnTo>
                  <a:pt x="252114" y="103561"/>
                </a:lnTo>
                <a:lnTo>
                  <a:pt x="248885" y="106238"/>
                </a:lnTo>
                <a:lnTo>
                  <a:pt x="246553" y="108219"/>
                </a:lnTo>
                <a:lnTo>
                  <a:pt x="243682" y="109201"/>
                </a:lnTo>
                <a:lnTo>
                  <a:pt x="268460" y="109201"/>
                </a:lnTo>
                <a:lnTo>
                  <a:pt x="291737" y="70049"/>
                </a:lnTo>
                <a:lnTo>
                  <a:pt x="292450" y="59213"/>
                </a:lnTo>
                <a:lnTo>
                  <a:pt x="292394" y="57033"/>
                </a:lnTo>
                <a:lnTo>
                  <a:pt x="278061" y="16494"/>
                </a:lnTo>
                <a:lnTo>
                  <a:pt x="272928" y="11585"/>
                </a:lnTo>
                <a:lnTo>
                  <a:pt x="268363" y="8405"/>
                </a:lnTo>
                <a:close/>
              </a:path>
              <a:path w="754380" h="117475">
                <a:moveTo>
                  <a:pt x="359397" y="3319"/>
                </a:moveTo>
                <a:lnTo>
                  <a:pt x="314008" y="3319"/>
                </a:lnTo>
                <a:lnTo>
                  <a:pt x="314008" y="7691"/>
                </a:lnTo>
                <a:lnTo>
                  <a:pt x="318852" y="8334"/>
                </a:lnTo>
                <a:lnTo>
                  <a:pt x="322081" y="9672"/>
                </a:lnTo>
                <a:lnTo>
                  <a:pt x="325311" y="13777"/>
                </a:lnTo>
                <a:lnTo>
                  <a:pt x="325982" y="18649"/>
                </a:lnTo>
                <a:lnTo>
                  <a:pt x="326028" y="98422"/>
                </a:lnTo>
                <a:lnTo>
                  <a:pt x="325311" y="103561"/>
                </a:lnTo>
                <a:lnTo>
                  <a:pt x="324009" y="105346"/>
                </a:lnTo>
                <a:lnTo>
                  <a:pt x="321902" y="107827"/>
                </a:lnTo>
                <a:lnTo>
                  <a:pt x="318673" y="109326"/>
                </a:lnTo>
                <a:lnTo>
                  <a:pt x="314008" y="109790"/>
                </a:lnTo>
                <a:lnTo>
                  <a:pt x="314008" y="114055"/>
                </a:lnTo>
                <a:lnTo>
                  <a:pt x="371417" y="114055"/>
                </a:lnTo>
                <a:lnTo>
                  <a:pt x="371417" y="109790"/>
                </a:lnTo>
                <a:lnTo>
                  <a:pt x="366394" y="109326"/>
                </a:lnTo>
                <a:lnTo>
                  <a:pt x="363154" y="107827"/>
                </a:lnTo>
                <a:lnTo>
                  <a:pt x="361695" y="105293"/>
                </a:lnTo>
                <a:lnTo>
                  <a:pt x="360127" y="102883"/>
                </a:lnTo>
                <a:lnTo>
                  <a:pt x="359497" y="98422"/>
                </a:lnTo>
                <a:lnTo>
                  <a:pt x="359397" y="30445"/>
                </a:lnTo>
                <a:lnTo>
                  <a:pt x="363524" y="24520"/>
                </a:lnTo>
                <a:lnTo>
                  <a:pt x="367470" y="20326"/>
                </a:lnTo>
                <a:lnTo>
                  <a:pt x="371238" y="17881"/>
                </a:lnTo>
                <a:lnTo>
                  <a:pt x="359397" y="17881"/>
                </a:lnTo>
                <a:lnTo>
                  <a:pt x="359397" y="3319"/>
                </a:lnTo>
                <a:close/>
              </a:path>
              <a:path w="754380" h="117475">
                <a:moveTo>
                  <a:pt x="420670" y="15401"/>
                </a:moveTo>
                <a:lnTo>
                  <a:pt x="382002" y="15401"/>
                </a:lnTo>
                <a:lnTo>
                  <a:pt x="384155" y="16097"/>
                </a:lnTo>
                <a:lnTo>
                  <a:pt x="387769" y="18988"/>
                </a:lnTo>
                <a:lnTo>
                  <a:pt x="389178" y="20915"/>
                </a:lnTo>
                <a:lnTo>
                  <a:pt x="389896" y="23450"/>
                </a:lnTo>
                <a:lnTo>
                  <a:pt x="390793" y="25984"/>
                </a:lnTo>
                <a:lnTo>
                  <a:pt x="390976" y="29178"/>
                </a:lnTo>
                <a:lnTo>
                  <a:pt x="391051" y="97547"/>
                </a:lnTo>
                <a:lnTo>
                  <a:pt x="390793" y="100581"/>
                </a:lnTo>
                <a:lnTo>
                  <a:pt x="379311" y="109790"/>
                </a:lnTo>
                <a:lnTo>
                  <a:pt x="379311" y="114055"/>
                </a:lnTo>
                <a:lnTo>
                  <a:pt x="436899" y="114055"/>
                </a:lnTo>
                <a:lnTo>
                  <a:pt x="436899" y="109790"/>
                </a:lnTo>
                <a:lnTo>
                  <a:pt x="431876" y="109486"/>
                </a:lnTo>
                <a:lnTo>
                  <a:pt x="428288" y="107862"/>
                </a:lnTo>
                <a:lnTo>
                  <a:pt x="426494" y="104936"/>
                </a:lnTo>
                <a:lnTo>
                  <a:pt x="425059" y="102883"/>
                </a:lnTo>
                <a:lnTo>
                  <a:pt x="424580" y="98422"/>
                </a:lnTo>
                <a:lnTo>
                  <a:pt x="424521" y="30445"/>
                </a:lnTo>
                <a:lnTo>
                  <a:pt x="428109" y="25466"/>
                </a:lnTo>
                <a:lnTo>
                  <a:pt x="431517" y="21736"/>
                </a:lnTo>
                <a:lnTo>
                  <a:pt x="433824" y="20130"/>
                </a:lnTo>
                <a:lnTo>
                  <a:pt x="422547" y="20130"/>
                </a:lnTo>
                <a:lnTo>
                  <a:pt x="420670" y="15401"/>
                </a:lnTo>
                <a:close/>
              </a:path>
              <a:path w="754380" h="117475">
                <a:moveTo>
                  <a:pt x="486015" y="15508"/>
                </a:moveTo>
                <a:lnTo>
                  <a:pt x="447664" y="15508"/>
                </a:lnTo>
                <a:lnTo>
                  <a:pt x="449816" y="16168"/>
                </a:lnTo>
                <a:lnTo>
                  <a:pt x="451431" y="17471"/>
                </a:lnTo>
                <a:lnTo>
                  <a:pt x="453225" y="18774"/>
                </a:lnTo>
                <a:lnTo>
                  <a:pt x="454481" y="20773"/>
                </a:lnTo>
                <a:lnTo>
                  <a:pt x="455916" y="26126"/>
                </a:lnTo>
                <a:lnTo>
                  <a:pt x="456440" y="32248"/>
                </a:lnTo>
                <a:lnTo>
                  <a:pt x="456431" y="97708"/>
                </a:lnTo>
                <a:lnTo>
                  <a:pt x="444255" y="109790"/>
                </a:lnTo>
                <a:lnTo>
                  <a:pt x="444255" y="114055"/>
                </a:lnTo>
                <a:lnTo>
                  <a:pt x="501664" y="114055"/>
                </a:lnTo>
                <a:lnTo>
                  <a:pt x="501664" y="109790"/>
                </a:lnTo>
                <a:lnTo>
                  <a:pt x="496820" y="109165"/>
                </a:lnTo>
                <a:lnTo>
                  <a:pt x="493591" y="107827"/>
                </a:lnTo>
                <a:lnTo>
                  <a:pt x="491976" y="105774"/>
                </a:lnTo>
                <a:lnTo>
                  <a:pt x="490541" y="103722"/>
                </a:lnTo>
                <a:lnTo>
                  <a:pt x="489644" y="98422"/>
                </a:lnTo>
                <a:lnTo>
                  <a:pt x="489644" y="44526"/>
                </a:lnTo>
                <a:lnTo>
                  <a:pt x="489476" y="36251"/>
                </a:lnTo>
                <a:lnTo>
                  <a:pt x="488971" y="29178"/>
                </a:lnTo>
                <a:lnTo>
                  <a:pt x="488130" y="23310"/>
                </a:lnTo>
                <a:lnTo>
                  <a:pt x="486953" y="18649"/>
                </a:lnTo>
                <a:lnTo>
                  <a:pt x="486015" y="15508"/>
                </a:lnTo>
                <a:close/>
              </a:path>
              <a:path w="754380" h="117475">
                <a:moveTo>
                  <a:pt x="466860" y="0"/>
                </a:moveTo>
                <a:lnTo>
                  <a:pt x="452687" y="0"/>
                </a:lnTo>
                <a:lnTo>
                  <a:pt x="446587" y="1570"/>
                </a:lnTo>
                <a:lnTo>
                  <a:pt x="440846" y="4729"/>
                </a:lnTo>
                <a:lnTo>
                  <a:pt x="434926" y="7888"/>
                </a:lnTo>
                <a:lnTo>
                  <a:pt x="428826" y="13027"/>
                </a:lnTo>
                <a:lnTo>
                  <a:pt x="422547" y="20130"/>
                </a:lnTo>
                <a:lnTo>
                  <a:pt x="433824" y="20130"/>
                </a:lnTo>
                <a:lnTo>
                  <a:pt x="435498" y="18952"/>
                </a:lnTo>
                <a:lnTo>
                  <a:pt x="438514" y="16757"/>
                </a:lnTo>
                <a:lnTo>
                  <a:pt x="441923" y="15508"/>
                </a:lnTo>
                <a:lnTo>
                  <a:pt x="486015" y="15508"/>
                </a:lnTo>
                <a:lnTo>
                  <a:pt x="485338" y="13241"/>
                </a:lnTo>
                <a:lnTo>
                  <a:pt x="482109" y="8780"/>
                </a:lnTo>
                <a:lnTo>
                  <a:pt x="477444" y="5264"/>
                </a:lnTo>
                <a:lnTo>
                  <a:pt x="472959" y="1748"/>
                </a:lnTo>
                <a:lnTo>
                  <a:pt x="466860" y="0"/>
                </a:lnTo>
                <a:close/>
              </a:path>
              <a:path w="754380" h="117475">
                <a:moveTo>
                  <a:pt x="400481" y="0"/>
                </a:moveTo>
                <a:lnTo>
                  <a:pt x="387205" y="0"/>
                </a:lnTo>
                <a:lnTo>
                  <a:pt x="381464" y="1320"/>
                </a:lnTo>
                <a:lnTo>
                  <a:pt x="371058" y="6603"/>
                </a:lnTo>
                <a:lnTo>
                  <a:pt x="365497" y="11243"/>
                </a:lnTo>
                <a:lnTo>
                  <a:pt x="359397" y="17881"/>
                </a:lnTo>
                <a:lnTo>
                  <a:pt x="371238" y="17881"/>
                </a:lnTo>
                <a:lnTo>
                  <a:pt x="373929" y="16222"/>
                </a:lnTo>
                <a:lnTo>
                  <a:pt x="376799" y="15401"/>
                </a:lnTo>
                <a:lnTo>
                  <a:pt x="420670" y="15401"/>
                </a:lnTo>
                <a:lnTo>
                  <a:pt x="419856" y="13349"/>
                </a:lnTo>
                <a:lnTo>
                  <a:pt x="416268" y="8280"/>
                </a:lnTo>
                <a:lnTo>
                  <a:pt x="406580" y="1659"/>
                </a:lnTo>
                <a:lnTo>
                  <a:pt x="400481" y="0"/>
                </a:lnTo>
                <a:close/>
              </a:path>
              <a:path w="754380" h="117475">
                <a:moveTo>
                  <a:pt x="573963" y="0"/>
                </a:moveTo>
                <a:lnTo>
                  <a:pt x="538621" y="16400"/>
                </a:lnTo>
                <a:lnTo>
                  <a:pt x="523551" y="60516"/>
                </a:lnTo>
                <a:lnTo>
                  <a:pt x="524190" y="71368"/>
                </a:lnTo>
                <a:lnTo>
                  <a:pt x="540872" y="106714"/>
                </a:lnTo>
                <a:lnTo>
                  <a:pt x="571272" y="117374"/>
                </a:lnTo>
                <a:lnTo>
                  <a:pt x="578302" y="116896"/>
                </a:lnTo>
                <a:lnTo>
                  <a:pt x="607120" y="99368"/>
                </a:lnTo>
                <a:lnTo>
                  <a:pt x="579345" y="99368"/>
                </a:lnTo>
                <a:lnTo>
                  <a:pt x="572887" y="96102"/>
                </a:lnTo>
                <a:lnTo>
                  <a:pt x="555485" y="54716"/>
                </a:lnTo>
                <a:lnTo>
                  <a:pt x="616661" y="54716"/>
                </a:lnTo>
                <a:lnTo>
                  <a:pt x="615884" y="46775"/>
                </a:lnTo>
                <a:lnTo>
                  <a:pt x="554946" y="46775"/>
                </a:lnTo>
                <a:lnTo>
                  <a:pt x="554979" y="41990"/>
                </a:lnTo>
                <a:lnTo>
                  <a:pt x="568043" y="7691"/>
                </a:lnTo>
                <a:lnTo>
                  <a:pt x="596604" y="7691"/>
                </a:lnTo>
                <a:lnTo>
                  <a:pt x="589661" y="3451"/>
                </a:lnTo>
                <a:lnTo>
                  <a:pt x="582064" y="863"/>
                </a:lnTo>
                <a:lnTo>
                  <a:pt x="573963" y="0"/>
                </a:lnTo>
                <a:close/>
              </a:path>
              <a:path w="754380" h="117475">
                <a:moveTo>
                  <a:pt x="612535" y="81129"/>
                </a:moveTo>
                <a:lnTo>
                  <a:pt x="591903" y="99368"/>
                </a:lnTo>
                <a:lnTo>
                  <a:pt x="607120" y="99368"/>
                </a:lnTo>
                <a:lnTo>
                  <a:pt x="611983" y="92247"/>
                </a:lnTo>
                <a:lnTo>
                  <a:pt x="616661" y="83734"/>
                </a:lnTo>
                <a:lnTo>
                  <a:pt x="612535" y="81129"/>
                </a:lnTo>
                <a:close/>
              </a:path>
              <a:path w="754380" h="117475">
                <a:moveTo>
                  <a:pt x="596604" y="7691"/>
                </a:moveTo>
                <a:lnTo>
                  <a:pt x="574860" y="7691"/>
                </a:lnTo>
                <a:lnTo>
                  <a:pt x="577192" y="8405"/>
                </a:lnTo>
                <a:lnTo>
                  <a:pt x="578807" y="9833"/>
                </a:lnTo>
                <a:lnTo>
                  <a:pt x="587418" y="46775"/>
                </a:lnTo>
                <a:lnTo>
                  <a:pt x="615884" y="46775"/>
                </a:lnTo>
                <a:lnTo>
                  <a:pt x="596719" y="7762"/>
                </a:lnTo>
                <a:close/>
              </a:path>
              <a:path w="754380" h="117475">
                <a:moveTo>
                  <a:pt x="679273" y="3319"/>
                </a:moveTo>
                <a:lnTo>
                  <a:pt x="633884" y="3319"/>
                </a:lnTo>
                <a:lnTo>
                  <a:pt x="633884" y="7691"/>
                </a:lnTo>
                <a:lnTo>
                  <a:pt x="638907" y="8334"/>
                </a:lnTo>
                <a:lnTo>
                  <a:pt x="642136" y="9672"/>
                </a:lnTo>
                <a:lnTo>
                  <a:pt x="643571" y="11725"/>
                </a:lnTo>
                <a:lnTo>
                  <a:pt x="645186" y="13777"/>
                </a:lnTo>
                <a:lnTo>
                  <a:pt x="645904" y="18988"/>
                </a:lnTo>
                <a:lnTo>
                  <a:pt x="645904" y="98422"/>
                </a:lnTo>
                <a:lnTo>
                  <a:pt x="645186" y="103561"/>
                </a:lnTo>
                <a:lnTo>
                  <a:pt x="643930" y="105293"/>
                </a:lnTo>
                <a:lnTo>
                  <a:pt x="641957" y="107827"/>
                </a:lnTo>
                <a:lnTo>
                  <a:pt x="638548" y="109326"/>
                </a:lnTo>
                <a:lnTo>
                  <a:pt x="633884" y="109790"/>
                </a:lnTo>
                <a:lnTo>
                  <a:pt x="633884" y="114055"/>
                </a:lnTo>
                <a:lnTo>
                  <a:pt x="690216" y="114055"/>
                </a:lnTo>
                <a:lnTo>
                  <a:pt x="690216" y="109790"/>
                </a:lnTo>
                <a:lnTo>
                  <a:pt x="686090" y="109237"/>
                </a:lnTo>
                <a:lnTo>
                  <a:pt x="683219" y="107862"/>
                </a:lnTo>
                <a:lnTo>
                  <a:pt x="679990" y="103437"/>
                </a:lnTo>
                <a:lnTo>
                  <a:pt x="679304" y="98422"/>
                </a:lnTo>
                <a:lnTo>
                  <a:pt x="679273" y="30552"/>
                </a:lnTo>
                <a:lnTo>
                  <a:pt x="685193" y="20844"/>
                </a:lnTo>
                <a:lnTo>
                  <a:pt x="689325" y="17649"/>
                </a:lnTo>
                <a:lnTo>
                  <a:pt x="679273" y="17649"/>
                </a:lnTo>
                <a:lnTo>
                  <a:pt x="679273" y="3319"/>
                </a:lnTo>
                <a:close/>
              </a:path>
              <a:path w="754380" h="117475">
                <a:moveTo>
                  <a:pt x="738767" y="15990"/>
                </a:moveTo>
                <a:lnTo>
                  <a:pt x="700442" y="15990"/>
                </a:lnTo>
                <a:lnTo>
                  <a:pt x="702236" y="16632"/>
                </a:lnTo>
                <a:lnTo>
                  <a:pt x="704030" y="17935"/>
                </a:lnTo>
                <a:lnTo>
                  <a:pt x="705645" y="19238"/>
                </a:lnTo>
                <a:lnTo>
                  <a:pt x="706901" y="21076"/>
                </a:lnTo>
                <a:lnTo>
                  <a:pt x="708336" y="25823"/>
                </a:lnTo>
                <a:lnTo>
                  <a:pt x="708632" y="30552"/>
                </a:lnTo>
                <a:lnTo>
                  <a:pt x="708590" y="98422"/>
                </a:lnTo>
                <a:lnTo>
                  <a:pt x="707977" y="102616"/>
                </a:lnTo>
                <a:lnTo>
                  <a:pt x="706721" y="104579"/>
                </a:lnTo>
                <a:lnTo>
                  <a:pt x="704927" y="107505"/>
                </a:lnTo>
                <a:lnTo>
                  <a:pt x="701877" y="109237"/>
                </a:lnTo>
                <a:lnTo>
                  <a:pt x="697751" y="109790"/>
                </a:lnTo>
                <a:lnTo>
                  <a:pt x="697751" y="114055"/>
                </a:lnTo>
                <a:lnTo>
                  <a:pt x="754084" y="114055"/>
                </a:lnTo>
                <a:lnTo>
                  <a:pt x="754084" y="109790"/>
                </a:lnTo>
                <a:lnTo>
                  <a:pt x="749060" y="109237"/>
                </a:lnTo>
                <a:lnTo>
                  <a:pt x="745831" y="107916"/>
                </a:lnTo>
                <a:lnTo>
                  <a:pt x="744396" y="105828"/>
                </a:lnTo>
                <a:lnTo>
                  <a:pt x="742781" y="103740"/>
                </a:lnTo>
                <a:lnTo>
                  <a:pt x="742064" y="98422"/>
                </a:lnTo>
                <a:lnTo>
                  <a:pt x="742064" y="46775"/>
                </a:lnTo>
                <a:lnTo>
                  <a:pt x="741932" y="37965"/>
                </a:lnTo>
                <a:lnTo>
                  <a:pt x="741531" y="30552"/>
                </a:lnTo>
                <a:lnTo>
                  <a:pt x="740928" y="24996"/>
                </a:lnTo>
                <a:lnTo>
                  <a:pt x="740090" y="20844"/>
                </a:lnTo>
                <a:lnTo>
                  <a:pt x="738767" y="15990"/>
                </a:lnTo>
                <a:close/>
              </a:path>
              <a:path w="754380" h="117475">
                <a:moveTo>
                  <a:pt x="719818" y="0"/>
                </a:moveTo>
                <a:lnTo>
                  <a:pt x="706542" y="0"/>
                </a:lnTo>
                <a:lnTo>
                  <a:pt x="700980" y="1392"/>
                </a:lnTo>
                <a:lnTo>
                  <a:pt x="695778" y="4193"/>
                </a:lnTo>
                <a:lnTo>
                  <a:pt x="690396" y="7013"/>
                </a:lnTo>
                <a:lnTo>
                  <a:pt x="685014" y="11493"/>
                </a:lnTo>
                <a:lnTo>
                  <a:pt x="679273" y="17649"/>
                </a:lnTo>
                <a:lnTo>
                  <a:pt x="689325" y="17649"/>
                </a:lnTo>
                <a:lnTo>
                  <a:pt x="691472" y="15990"/>
                </a:lnTo>
                <a:lnTo>
                  <a:pt x="738767" y="15990"/>
                </a:lnTo>
                <a:lnTo>
                  <a:pt x="738476" y="14919"/>
                </a:lnTo>
                <a:lnTo>
                  <a:pt x="735426" y="9958"/>
                </a:lnTo>
                <a:lnTo>
                  <a:pt x="725738" y="1998"/>
                </a:lnTo>
                <a:lnTo>
                  <a:pt x="719818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827" y="3527307"/>
            <a:ext cx="558165" cy="554990"/>
          </a:xfrm>
          <a:custGeom>
            <a:avLst/>
            <a:gdLst/>
            <a:ahLst/>
            <a:cxnLst/>
            <a:rect l="l" t="t" r="r" b="b"/>
            <a:pathLst>
              <a:path w="558164" h="554989">
                <a:moveTo>
                  <a:pt x="544846" y="0"/>
                </a:moveTo>
                <a:lnTo>
                  <a:pt x="0" y="541937"/>
                </a:lnTo>
                <a:lnTo>
                  <a:pt x="12917" y="554787"/>
                </a:lnTo>
                <a:lnTo>
                  <a:pt x="557763" y="12849"/>
                </a:lnTo>
                <a:lnTo>
                  <a:pt x="5448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6365" y="3423563"/>
            <a:ext cx="161456" cy="160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18917" y="4162938"/>
            <a:ext cx="529590" cy="527050"/>
          </a:xfrm>
          <a:custGeom>
            <a:avLst/>
            <a:gdLst/>
            <a:ahLst/>
            <a:cxnLst/>
            <a:rect l="l" t="t" r="r" b="b"/>
            <a:pathLst>
              <a:path w="529589" h="527050">
                <a:moveTo>
                  <a:pt x="12917" y="0"/>
                </a:moveTo>
                <a:lnTo>
                  <a:pt x="0" y="12849"/>
                </a:lnTo>
                <a:lnTo>
                  <a:pt x="516500" y="526661"/>
                </a:lnTo>
                <a:lnTo>
                  <a:pt x="529417" y="513812"/>
                </a:lnTo>
                <a:lnTo>
                  <a:pt x="129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1288" y="4632702"/>
            <a:ext cx="161456" cy="160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6469" y="3350557"/>
            <a:ext cx="332740" cy="117475"/>
          </a:xfrm>
          <a:custGeom>
            <a:avLst/>
            <a:gdLst/>
            <a:ahLst/>
            <a:cxnLst/>
            <a:rect l="l" t="t" r="r" b="b"/>
            <a:pathLst>
              <a:path w="332739" h="117475">
                <a:moveTo>
                  <a:pt x="45388" y="3390"/>
                </a:moveTo>
                <a:lnTo>
                  <a:pt x="0" y="3390"/>
                </a:lnTo>
                <a:lnTo>
                  <a:pt x="0" y="7673"/>
                </a:lnTo>
                <a:lnTo>
                  <a:pt x="4843" y="8387"/>
                </a:lnTo>
                <a:lnTo>
                  <a:pt x="8073" y="9636"/>
                </a:lnTo>
                <a:lnTo>
                  <a:pt x="9687" y="11778"/>
                </a:lnTo>
                <a:lnTo>
                  <a:pt x="11302" y="13741"/>
                </a:lnTo>
                <a:lnTo>
                  <a:pt x="12019" y="19095"/>
                </a:lnTo>
                <a:lnTo>
                  <a:pt x="12019" y="71331"/>
                </a:lnTo>
                <a:lnTo>
                  <a:pt x="12185" y="80209"/>
                </a:lnTo>
                <a:lnTo>
                  <a:pt x="24398" y="111664"/>
                </a:lnTo>
                <a:lnTo>
                  <a:pt x="29242" y="115501"/>
                </a:lnTo>
                <a:lnTo>
                  <a:pt x="34804" y="117410"/>
                </a:lnTo>
                <a:lnTo>
                  <a:pt x="47721" y="117410"/>
                </a:lnTo>
                <a:lnTo>
                  <a:pt x="53641" y="115965"/>
                </a:lnTo>
                <a:lnTo>
                  <a:pt x="58844" y="113091"/>
                </a:lnTo>
                <a:lnTo>
                  <a:pt x="64226" y="110200"/>
                </a:lnTo>
                <a:lnTo>
                  <a:pt x="69608" y="105614"/>
                </a:lnTo>
                <a:lnTo>
                  <a:pt x="73164" y="101295"/>
                </a:lnTo>
                <a:lnTo>
                  <a:pt x="53462" y="101295"/>
                </a:lnTo>
                <a:lnTo>
                  <a:pt x="51668" y="100706"/>
                </a:lnTo>
                <a:lnTo>
                  <a:pt x="48438" y="98332"/>
                </a:lnTo>
                <a:lnTo>
                  <a:pt x="47182" y="96601"/>
                </a:lnTo>
                <a:lnTo>
                  <a:pt x="45747" y="92015"/>
                </a:lnTo>
                <a:lnTo>
                  <a:pt x="45439" y="87649"/>
                </a:lnTo>
                <a:lnTo>
                  <a:pt x="45388" y="3390"/>
                </a:lnTo>
                <a:close/>
              </a:path>
              <a:path w="332739" h="117475">
                <a:moveTo>
                  <a:pt x="108316" y="99296"/>
                </a:moveTo>
                <a:lnTo>
                  <a:pt x="74811" y="99296"/>
                </a:lnTo>
                <a:lnTo>
                  <a:pt x="74811" y="114091"/>
                </a:lnTo>
                <a:lnTo>
                  <a:pt x="120199" y="114091"/>
                </a:lnTo>
                <a:lnTo>
                  <a:pt x="120199" y="109825"/>
                </a:lnTo>
                <a:lnTo>
                  <a:pt x="115356" y="109272"/>
                </a:lnTo>
                <a:lnTo>
                  <a:pt x="112126" y="107952"/>
                </a:lnTo>
                <a:lnTo>
                  <a:pt x="110512" y="105864"/>
                </a:lnTo>
                <a:lnTo>
                  <a:pt x="109076" y="103776"/>
                </a:lnTo>
                <a:lnTo>
                  <a:pt x="108316" y="99296"/>
                </a:lnTo>
                <a:close/>
              </a:path>
              <a:path w="332739" h="117475">
                <a:moveTo>
                  <a:pt x="108179" y="3390"/>
                </a:moveTo>
                <a:lnTo>
                  <a:pt x="62791" y="3390"/>
                </a:lnTo>
                <a:lnTo>
                  <a:pt x="62791" y="7673"/>
                </a:lnTo>
                <a:lnTo>
                  <a:pt x="67814" y="8387"/>
                </a:lnTo>
                <a:lnTo>
                  <a:pt x="71043" y="9636"/>
                </a:lnTo>
                <a:lnTo>
                  <a:pt x="72478" y="11778"/>
                </a:lnTo>
                <a:lnTo>
                  <a:pt x="74093" y="13741"/>
                </a:lnTo>
                <a:lnTo>
                  <a:pt x="74811" y="19095"/>
                </a:lnTo>
                <a:lnTo>
                  <a:pt x="74811" y="86607"/>
                </a:lnTo>
                <a:lnTo>
                  <a:pt x="70505" y="92854"/>
                </a:lnTo>
                <a:lnTo>
                  <a:pt x="66558" y="96994"/>
                </a:lnTo>
                <a:lnTo>
                  <a:pt x="63508" y="99046"/>
                </a:lnTo>
                <a:lnTo>
                  <a:pt x="61176" y="100545"/>
                </a:lnTo>
                <a:lnTo>
                  <a:pt x="58485" y="101295"/>
                </a:lnTo>
                <a:lnTo>
                  <a:pt x="73164" y="101295"/>
                </a:lnTo>
                <a:lnTo>
                  <a:pt x="74811" y="99296"/>
                </a:lnTo>
                <a:lnTo>
                  <a:pt x="108316" y="99296"/>
                </a:lnTo>
                <a:lnTo>
                  <a:pt x="108273" y="99046"/>
                </a:lnTo>
                <a:lnTo>
                  <a:pt x="108179" y="3390"/>
                </a:lnTo>
                <a:close/>
              </a:path>
              <a:path w="332739" h="117475">
                <a:moveTo>
                  <a:pt x="203394" y="111128"/>
                </a:moveTo>
                <a:lnTo>
                  <a:pt x="156618" y="111128"/>
                </a:lnTo>
                <a:lnTo>
                  <a:pt x="158233" y="111574"/>
                </a:lnTo>
                <a:lnTo>
                  <a:pt x="169535" y="115750"/>
                </a:lnTo>
                <a:lnTo>
                  <a:pt x="176532" y="117410"/>
                </a:lnTo>
                <a:lnTo>
                  <a:pt x="188731" y="117410"/>
                </a:lnTo>
                <a:lnTo>
                  <a:pt x="195010" y="115840"/>
                </a:lnTo>
                <a:lnTo>
                  <a:pt x="200572" y="112681"/>
                </a:lnTo>
                <a:lnTo>
                  <a:pt x="203394" y="111128"/>
                </a:lnTo>
                <a:close/>
              </a:path>
              <a:path w="332739" h="117475">
                <a:moveTo>
                  <a:pt x="147289" y="77256"/>
                </a:moveTo>
                <a:lnTo>
                  <a:pt x="143342" y="77256"/>
                </a:lnTo>
                <a:lnTo>
                  <a:pt x="145316" y="117053"/>
                </a:lnTo>
                <a:lnTo>
                  <a:pt x="149083" y="117053"/>
                </a:lnTo>
                <a:lnTo>
                  <a:pt x="150877" y="113109"/>
                </a:lnTo>
                <a:lnTo>
                  <a:pt x="153030" y="111128"/>
                </a:lnTo>
                <a:lnTo>
                  <a:pt x="203394" y="111128"/>
                </a:lnTo>
                <a:lnTo>
                  <a:pt x="206313" y="109522"/>
                </a:lnTo>
                <a:lnTo>
                  <a:pt x="207258" y="108523"/>
                </a:lnTo>
                <a:lnTo>
                  <a:pt x="174200" y="108523"/>
                </a:lnTo>
                <a:lnTo>
                  <a:pt x="168279" y="105917"/>
                </a:lnTo>
                <a:lnTo>
                  <a:pt x="162000" y="100706"/>
                </a:lnTo>
                <a:lnTo>
                  <a:pt x="157633" y="96309"/>
                </a:lnTo>
                <a:lnTo>
                  <a:pt x="153703" y="90935"/>
                </a:lnTo>
                <a:lnTo>
                  <a:pt x="150244" y="84584"/>
                </a:lnTo>
                <a:lnTo>
                  <a:pt x="147289" y="77256"/>
                </a:lnTo>
                <a:close/>
              </a:path>
              <a:path w="332739" h="117475">
                <a:moveTo>
                  <a:pt x="182273" y="0"/>
                </a:moveTo>
                <a:lnTo>
                  <a:pt x="176353" y="0"/>
                </a:lnTo>
                <a:lnTo>
                  <a:pt x="168408" y="663"/>
                </a:lnTo>
                <a:lnTo>
                  <a:pt x="141728" y="24984"/>
                </a:lnTo>
                <a:lnTo>
                  <a:pt x="141728" y="41403"/>
                </a:lnTo>
                <a:lnTo>
                  <a:pt x="173123" y="74186"/>
                </a:lnTo>
                <a:lnTo>
                  <a:pt x="181376" y="79790"/>
                </a:lnTo>
                <a:lnTo>
                  <a:pt x="186758" y="83966"/>
                </a:lnTo>
                <a:lnTo>
                  <a:pt x="189090" y="86732"/>
                </a:lnTo>
                <a:lnTo>
                  <a:pt x="191602" y="89499"/>
                </a:lnTo>
                <a:lnTo>
                  <a:pt x="192678" y="92782"/>
                </a:lnTo>
                <a:lnTo>
                  <a:pt x="192678" y="99885"/>
                </a:lnTo>
                <a:lnTo>
                  <a:pt x="191602" y="102705"/>
                </a:lnTo>
                <a:lnTo>
                  <a:pt x="189090" y="105025"/>
                </a:lnTo>
                <a:lnTo>
                  <a:pt x="186758" y="107363"/>
                </a:lnTo>
                <a:lnTo>
                  <a:pt x="183529" y="108523"/>
                </a:lnTo>
                <a:lnTo>
                  <a:pt x="207258" y="108523"/>
                </a:lnTo>
                <a:lnTo>
                  <a:pt x="210618" y="104971"/>
                </a:lnTo>
                <a:lnTo>
                  <a:pt x="216718" y="93121"/>
                </a:lnTo>
                <a:lnTo>
                  <a:pt x="218333" y="87089"/>
                </a:lnTo>
                <a:lnTo>
                  <a:pt x="218333" y="74133"/>
                </a:lnTo>
                <a:lnTo>
                  <a:pt x="189808" y="42474"/>
                </a:lnTo>
                <a:lnTo>
                  <a:pt x="181906" y="37019"/>
                </a:lnTo>
                <a:lnTo>
                  <a:pt x="175702" y="32435"/>
                </a:lnTo>
                <a:lnTo>
                  <a:pt x="171214" y="28721"/>
                </a:lnTo>
                <a:lnTo>
                  <a:pt x="168459" y="25877"/>
                </a:lnTo>
                <a:lnTo>
                  <a:pt x="166844" y="23914"/>
                </a:lnTo>
                <a:lnTo>
                  <a:pt x="166127" y="21772"/>
                </a:lnTo>
                <a:lnTo>
                  <a:pt x="166127" y="16775"/>
                </a:lnTo>
                <a:lnTo>
                  <a:pt x="167203" y="14277"/>
                </a:lnTo>
                <a:lnTo>
                  <a:pt x="171867" y="9993"/>
                </a:lnTo>
                <a:lnTo>
                  <a:pt x="174559" y="8923"/>
                </a:lnTo>
                <a:lnTo>
                  <a:pt x="211165" y="8923"/>
                </a:lnTo>
                <a:lnTo>
                  <a:pt x="211050" y="6246"/>
                </a:lnTo>
                <a:lnTo>
                  <a:pt x="197701" y="6246"/>
                </a:lnTo>
                <a:lnTo>
                  <a:pt x="195907" y="5532"/>
                </a:lnTo>
                <a:lnTo>
                  <a:pt x="193755" y="4461"/>
                </a:lnTo>
                <a:lnTo>
                  <a:pt x="188193" y="1427"/>
                </a:lnTo>
                <a:lnTo>
                  <a:pt x="182273" y="0"/>
                </a:lnTo>
                <a:close/>
              </a:path>
              <a:path w="332739" h="117475">
                <a:moveTo>
                  <a:pt x="211165" y="8923"/>
                </a:moveTo>
                <a:lnTo>
                  <a:pt x="182990" y="8923"/>
                </a:lnTo>
                <a:lnTo>
                  <a:pt x="188193" y="10886"/>
                </a:lnTo>
                <a:lnTo>
                  <a:pt x="193396" y="14990"/>
                </a:lnTo>
                <a:lnTo>
                  <a:pt x="197264" y="18738"/>
                </a:lnTo>
                <a:lnTo>
                  <a:pt x="201117" y="23914"/>
                </a:lnTo>
                <a:lnTo>
                  <a:pt x="204799" y="30249"/>
                </a:lnTo>
                <a:lnTo>
                  <a:pt x="208466" y="38012"/>
                </a:lnTo>
                <a:lnTo>
                  <a:pt x="212413" y="38012"/>
                </a:lnTo>
                <a:lnTo>
                  <a:pt x="211165" y="8923"/>
                </a:lnTo>
                <a:close/>
              </a:path>
              <a:path w="332739" h="117475">
                <a:moveTo>
                  <a:pt x="210798" y="356"/>
                </a:moveTo>
                <a:lnTo>
                  <a:pt x="206672" y="356"/>
                </a:lnTo>
                <a:lnTo>
                  <a:pt x="204698" y="3033"/>
                </a:lnTo>
                <a:lnTo>
                  <a:pt x="203442" y="4640"/>
                </a:lnTo>
                <a:lnTo>
                  <a:pt x="202545" y="5353"/>
                </a:lnTo>
                <a:lnTo>
                  <a:pt x="201648" y="5889"/>
                </a:lnTo>
                <a:lnTo>
                  <a:pt x="200393" y="6246"/>
                </a:lnTo>
                <a:lnTo>
                  <a:pt x="211050" y="6246"/>
                </a:lnTo>
                <a:lnTo>
                  <a:pt x="210798" y="356"/>
                </a:lnTo>
                <a:close/>
              </a:path>
              <a:path w="332739" h="117475">
                <a:moveTo>
                  <a:pt x="289735" y="0"/>
                </a:moveTo>
                <a:lnTo>
                  <a:pt x="254393" y="16418"/>
                </a:lnTo>
                <a:lnTo>
                  <a:pt x="239323" y="60552"/>
                </a:lnTo>
                <a:lnTo>
                  <a:pt x="239962" y="71404"/>
                </a:lnTo>
                <a:lnTo>
                  <a:pt x="256644" y="106749"/>
                </a:lnTo>
                <a:lnTo>
                  <a:pt x="287044" y="117410"/>
                </a:lnTo>
                <a:lnTo>
                  <a:pt x="294074" y="116932"/>
                </a:lnTo>
                <a:lnTo>
                  <a:pt x="322892" y="99403"/>
                </a:lnTo>
                <a:lnTo>
                  <a:pt x="295117" y="99403"/>
                </a:lnTo>
                <a:lnTo>
                  <a:pt x="288659" y="96137"/>
                </a:lnTo>
                <a:lnTo>
                  <a:pt x="271257" y="54752"/>
                </a:lnTo>
                <a:lnTo>
                  <a:pt x="332433" y="54752"/>
                </a:lnTo>
                <a:lnTo>
                  <a:pt x="331659" y="46810"/>
                </a:lnTo>
                <a:lnTo>
                  <a:pt x="270718" y="46810"/>
                </a:lnTo>
                <a:lnTo>
                  <a:pt x="270752" y="41987"/>
                </a:lnTo>
                <a:lnTo>
                  <a:pt x="283815" y="7673"/>
                </a:lnTo>
                <a:lnTo>
                  <a:pt x="312238" y="7673"/>
                </a:lnTo>
                <a:lnTo>
                  <a:pt x="305433" y="3480"/>
                </a:lnTo>
                <a:lnTo>
                  <a:pt x="297836" y="870"/>
                </a:lnTo>
                <a:lnTo>
                  <a:pt x="289735" y="0"/>
                </a:lnTo>
                <a:close/>
              </a:path>
              <a:path w="332739" h="117475">
                <a:moveTo>
                  <a:pt x="328307" y="81164"/>
                </a:moveTo>
                <a:lnTo>
                  <a:pt x="307675" y="99403"/>
                </a:lnTo>
                <a:lnTo>
                  <a:pt x="322892" y="99403"/>
                </a:lnTo>
                <a:lnTo>
                  <a:pt x="327755" y="92282"/>
                </a:lnTo>
                <a:lnTo>
                  <a:pt x="332433" y="83770"/>
                </a:lnTo>
                <a:lnTo>
                  <a:pt x="328307" y="81164"/>
                </a:lnTo>
                <a:close/>
              </a:path>
              <a:path w="332739" h="117475">
                <a:moveTo>
                  <a:pt x="312238" y="7673"/>
                </a:moveTo>
                <a:lnTo>
                  <a:pt x="290632" y="7673"/>
                </a:lnTo>
                <a:lnTo>
                  <a:pt x="292785" y="8387"/>
                </a:lnTo>
                <a:lnTo>
                  <a:pt x="294579" y="9815"/>
                </a:lnTo>
                <a:lnTo>
                  <a:pt x="303190" y="46810"/>
                </a:lnTo>
                <a:lnTo>
                  <a:pt x="331659" y="46810"/>
                </a:lnTo>
                <a:lnTo>
                  <a:pt x="312491" y="7830"/>
                </a:lnTo>
                <a:lnTo>
                  <a:pt x="312238" y="767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0352" y="3313437"/>
            <a:ext cx="881406" cy="203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5719" y="3300231"/>
            <a:ext cx="937021" cy="1677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382" y="4722829"/>
            <a:ext cx="860775" cy="1639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5888" y="4719153"/>
            <a:ext cx="216180" cy="167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7863" y="4719028"/>
            <a:ext cx="747033" cy="1677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07013" y="340456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076" y="0"/>
                </a:lnTo>
              </a:path>
            </a:pathLst>
          </a:custGeom>
          <a:ln w="171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6090" y="3404560"/>
            <a:ext cx="0" cy="1729105"/>
          </a:xfrm>
          <a:custGeom>
            <a:avLst/>
            <a:gdLst/>
            <a:ahLst/>
            <a:cxnLst/>
            <a:rect l="l" t="t" r="r" b="b"/>
            <a:pathLst>
              <a:path h="1729104">
                <a:moveTo>
                  <a:pt x="0" y="0"/>
                </a:moveTo>
                <a:lnTo>
                  <a:pt x="0" y="1728501"/>
                </a:lnTo>
              </a:path>
            </a:pathLst>
          </a:custGeom>
          <a:ln w="172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07013" y="5133061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109076" y="0"/>
                </a:moveTo>
                <a:lnTo>
                  <a:pt x="0" y="0"/>
                </a:lnTo>
              </a:path>
            </a:pathLst>
          </a:custGeom>
          <a:ln w="171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3731" y="4263056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749" y="0"/>
                </a:lnTo>
              </a:path>
            </a:pathLst>
          </a:custGeom>
          <a:ln w="171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1653" y="4214673"/>
            <a:ext cx="181904" cy="94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55622" y="4089019"/>
            <a:ext cx="129708" cy="226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69112" y="4156638"/>
            <a:ext cx="881585" cy="2036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34658" y="4147287"/>
            <a:ext cx="478790" cy="164465"/>
          </a:xfrm>
          <a:custGeom>
            <a:avLst/>
            <a:gdLst/>
            <a:ahLst/>
            <a:cxnLst/>
            <a:rect l="l" t="t" r="r" b="b"/>
            <a:pathLst>
              <a:path w="478790" h="164464">
                <a:moveTo>
                  <a:pt x="46644" y="0"/>
                </a:moveTo>
                <a:lnTo>
                  <a:pt x="0" y="0"/>
                </a:lnTo>
                <a:lnTo>
                  <a:pt x="0" y="4372"/>
                </a:lnTo>
                <a:lnTo>
                  <a:pt x="5202" y="4693"/>
                </a:lnTo>
                <a:lnTo>
                  <a:pt x="8790" y="5942"/>
                </a:lnTo>
                <a:lnTo>
                  <a:pt x="12378" y="10279"/>
                </a:lnTo>
                <a:lnTo>
                  <a:pt x="13275" y="15240"/>
                </a:lnTo>
                <a:lnTo>
                  <a:pt x="13275" y="145447"/>
                </a:lnTo>
                <a:lnTo>
                  <a:pt x="12558" y="150265"/>
                </a:lnTo>
                <a:lnTo>
                  <a:pt x="10943" y="152068"/>
                </a:lnTo>
                <a:lnTo>
                  <a:pt x="8611" y="154762"/>
                </a:lnTo>
                <a:lnTo>
                  <a:pt x="4843" y="156172"/>
                </a:lnTo>
                <a:lnTo>
                  <a:pt x="0" y="156333"/>
                </a:lnTo>
                <a:lnTo>
                  <a:pt x="0" y="160598"/>
                </a:lnTo>
                <a:lnTo>
                  <a:pt x="60099" y="160598"/>
                </a:lnTo>
                <a:lnTo>
                  <a:pt x="60099" y="156333"/>
                </a:lnTo>
                <a:lnTo>
                  <a:pt x="54717" y="156029"/>
                </a:lnTo>
                <a:lnTo>
                  <a:pt x="51293" y="154762"/>
                </a:lnTo>
                <a:lnTo>
                  <a:pt x="49335" y="152603"/>
                </a:lnTo>
                <a:lnTo>
                  <a:pt x="47541" y="150426"/>
                </a:lnTo>
                <a:lnTo>
                  <a:pt x="46644" y="145447"/>
                </a:lnTo>
                <a:lnTo>
                  <a:pt x="46644" y="0"/>
                </a:lnTo>
                <a:close/>
              </a:path>
              <a:path w="478790" h="164464">
                <a:moveTo>
                  <a:pt x="124326" y="46543"/>
                </a:moveTo>
                <a:lnTo>
                  <a:pt x="89163" y="62943"/>
                </a:lnTo>
                <a:lnTo>
                  <a:pt x="74093" y="107059"/>
                </a:lnTo>
                <a:lnTo>
                  <a:pt x="74732" y="117911"/>
                </a:lnTo>
                <a:lnTo>
                  <a:pt x="91414" y="153257"/>
                </a:lnTo>
                <a:lnTo>
                  <a:pt x="121814" y="163918"/>
                </a:lnTo>
                <a:lnTo>
                  <a:pt x="128769" y="163439"/>
                </a:lnTo>
                <a:lnTo>
                  <a:pt x="157662" y="145911"/>
                </a:lnTo>
                <a:lnTo>
                  <a:pt x="129887" y="145911"/>
                </a:lnTo>
                <a:lnTo>
                  <a:pt x="123249" y="142645"/>
                </a:lnTo>
                <a:lnTo>
                  <a:pt x="106027" y="101259"/>
                </a:lnTo>
                <a:lnTo>
                  <a:pt x="167203" y="101259"/>
                </a:lnTo>
                <a:lnTo>
                  <a:pt x="166426" y="93318"/>
                </a:lnTo>
                <a:lnTo>
                  <a:pt x="105488" y="93318"/>
                </a:lnTo>
                <a:lnTo>
                  <a:pt x="105521" y="88533"/>
                </a:lnTo>
                <a:lnTo>
                  <a:pt x="118585" y="54234"/>
                </a:lnTo>
                <a:lnTo>
                  <a:pt x="147143" y="54234"/>
                </a:lnTo>
                <a:lnTo>
                  <a:pt x="140180" y="49994"/>
                </a:lnTo>
                <a:lnTo>
                  <a:pt x="132531" y="47406"/>
                </a:lnTo>
                <a:lnTo>
                  <a:pt x="124326" y="46543"/>
                </a:lnTo>
                <a:close/>
              </a:path>
              <a:path w="478790" h="164464">
                <a:moveTo>
                  <a:pt x="163077" y="127672"/>
                </a:moveTo>
                <a:lnTo>
                  <a:pt x="158592" y="134543"/>
                </a:lnTo>
                <a:lnTo>
                  <a:pt x="154465" y="139308"/>
                </a:lnTo>
                <a:lnTo>
                  <a:pt x="150519" y="141949"/>
                </a:lnTo>
                <a:lnTo>
                  <a:pt x="146751" y="144590"/>
                </a:lnTo>
                <a:lnTo>
                  <a:pt x="142445" y="145911"/>
                </a:lnTo>
                <a:lnTo>
                  <a:pt x="157662" y="145911"/>
                </a:lnTo>
                <a:lnTo>
                  <a:pt x="162524" y="138790"/>
                </a:lnTo>
                <a:lnTo>
                  <a:pt x="167203" y="130277"/>
                </a:lnTo>
                <a:lnTo>
                  <a:pt x="163077" y="127672"/>
                </a:lnTo>
                <a:close/>
              </a:path>
              <a:path w="478790" h="164464">
                <a:moveTo>
                  <a:pt x="147143" y="54234"/>
                </a:moveTo>
                <a:lnTo>
                  <a:pt x="125402" y="54234"/>
                </a:lnTo>
                <a:lnTo>
                  <a:pt x="127555" y="54948"/>
                </a:lnTo>
                <a:lnTo>
                  <a:pt x="129349" y="56376"/>
                </a:lnTo>
                <a:lnTo>
                  <a:pt x="137781" y="93318"/>
                </a:lnTo>
                <a:lnTo>
                  <a:pt x="166426" y="93318"/>
                </a:lnTo>
                <a:lnTo>
                  <a:pt x="147258" y="54305"/>
                </a:lnTo>
                <a:close/>
              </a:path>
              <a:path w="478790" h="164464">
                <a:moveTo>
                  <a:pt x="237529" y="49862"/>
                </a:moveTo>
                <a:lnTo>
                  <a:pt x="178326" y="49862"/>
                </a:lnTo>
                <a:lnTo>
                  <a:pt x="178326" y="54234"/>
                </a:lnTo>
                <a:lnTo>
                  <a:pt x="181914" y="54948"/>
                </a:lnTo>
                <a:lnTo>
                  <a:pt x="184605" y="56340"/>
                </a:lnTo>
                <a:lnTo>
                  <a:pt x="186399" y="58393"/>
                </a:lnTo>
                <a:lnTo>
                  <a:pt x="188911" y="61141"/>
                </a:lnTo>
                <a:lnTo>
                  <a:pt x="192499" y="67708"/>
                </a:lnTo>
                <a:lnTo>
                  <a:pt x="196984" y="78041"/>
                </a:lnTo>
                <a:lnTo>
                  <a:pt x="234479" y="163918"/>
                </a:lnTo>
                <a:lnTo>
                  <a:pt x="240220" y="163918"/>
                </a:lnTo>
                <a:lnTo>
                  <a:pt x="258792" y="120444"/>
                </a:lnTo>
                <a:lnTo>
                  <a:pt x="250625" y="120444"/>
                </a:lnTo>
                <a:lnTo>
                  <a:pt x="232326" y="78880"/>
                </a:lnTo>
                <a:lnTo>
                  <a:pt x="228738" y="70814"/>
                </a:lnTo>
                <a:lnTo>
                  <a:pt x="227124" y="65335"/>
                </a:lnTo>
                <a:lnTo>
                  <a:pt x="227124" y="60034"/>
                </a:lnTo>
                <a:lnTo>
                  <a:pt x="228021" y="57982"/>
                </a:lnTo>
                <a:lnTo>
                  <a:pt x="229815" y="56251"/>
                </a:lnTo>
                <a:lnTo>
                  <a:pt x="231250" y="54912"/>
                </a:lnTo>
                <a:lnTo>
                  <a:pt x="233761" y="54234"/>
                </a:lnTo>
                <a:lnTo>
                  <a:pt x="237529" y="54234"/>
                </a:lnTo>
                <a:lnTo>
                  <a:pt x="237529" y="49862"/>
                </a:lnTo>
                <a:close/>
              </a:path>
              <a:path w="478790" h="164464">
                <a:moveTo>
                  <a:pt x="295835" y="49862"/>
                </a:moveTo>
                <a:lnTo>
                  <a:pt x="259416" y="49862"/>
                </a:lnTo>
                <a:lnTo>
                  <a:pt x="259416" y="54234"/>
                </a:lnTo>
                <a:lnTo>
                  <a:pt x="263901" y="54395"/>
                </a:lnTo>
                <a:lnTo>
                  <a:pt x="267130" y="55252"/>
                </a:lnTo>
                <a:lnTo>
                  <a:pt x="270718" y="58321"/>
                </a:lnTo>
                <a:lnTo>
                  <a:pt x="271599" y="60284"/>
                </a:lnTo>
                <a:lnTo>
                  <a:pt x="271615" y="67030"/>
                </a:lnTo>
                <a:lnTo>
                  <a:pt x="269463" y="74294"/>
                </a:lnTo>
                <a:lnTo>
                  <a:pt x="265336" y="84555"/>
                </a:lnTo>
                <a:lnTo>
                  <a:pt x="250625" y="120444"/>
                </a:lnTo>
                <a:lnTo>
                  <a:pt x="258792" y="120444"/>
                </a:lnTo>
                <a:lnTo>
                  <a:pt x="277356" y="76988"/>
                </a:lnTo>
                <a:lnTo>
                  <a:pt x="281662" y="66566"/>
                </a:lnTo>
                <a:lnTo>
                  <a:pt x="285071" y="60284"/>
                </a:lnTo>
                <a:lnTo>
                  <a:pt x="287224" y="58143"/>
                </a:lnTo>
                <a:lnTo>
                  <a:pt x="289556" y="56019"/>
                </a:lnTo>
                <a:lnTo>
                  <a:pt x="292426" y="54716"/>
                </a:lnTo>
                <a:lnTo>
                  <a:pt x="295835" y="54234"/>
                </a:lnTo>
                <a:lnTo>
                  <a:pt x="295835" y="49862"/>
                </a:lnTo>
                <a:close/>
              </a:path>
              <a:path w="478790" h="164464">
                <a:moveTo>
                  <a:pt x="361496" y="46543"/>
                </a:moveTo>
                <a:lnTo>
                  <a:pt x="326154" y="62943"/>
                </a:lnTo>
                <a:lnTo>
                  <a:pt x="311084" y="107059"/>
                </a:lnTo>
                <a:lnTo>
                  <a:pt x="311723" y="117911"/>
                </a:lnTo>
                <a:lnTo>
                  <a:pt x="328481" y="153257"/>
                </a:lnTo>
                <a:lnTo>
                  <a:pt x="358805" y="163918"/>
                </a:lnTo>
                <a:lnTo>
                  <a:pt x="365838" y="163439"/>
                </a:lnTo>
                <a:lnTo>
                  <a:pt x="394676" y="145911"/>
                </a:lnTo>
                <a:lnTo>
                  <a:pt x="367058" y="145911"/>
                </a:lnTo>
                <a:lnTo>
                  <a:pt x="360420" y="142645"/>
                </a:lnTo>
                <a:lnTo>
                  <a:pt x="343197" y="101259"/>
                </a:lnTo>
                <a:lnTo>
                  <a:pt x="404194" y="101259"/>
                </a:lnTo>
                <a:lnTo>
                  <a:pt x="403480" y="93318"/>
                </a:lnTo>
                <a:lnTo>
                  <a:pt x="342480" y="93318"/>
                </a:lnTo>
                <a:lnTo>
                  <a:pt x="342512" y="88533"/>
                </a:lnTo>
                <a:lnTo>
                  <a:pt x="355576" y="54234"/>
                </a:lnTo>
                <a:lnTo>
                  <a:pt x="384163" y="54234"/>
                </a:lnTo>
                <a:lnTo>
                  <a:pt x="377261" y="49994"/>
                </a:lnTo>
                <a:lnTo>
                  <a:pt x="369673" y="47406"/>
                </a:lnTo>
                <a:lnTo>
                  <a:pt x="361496" y="46543"/>
                </a:lnTo>
                <a:close/>
              </a:path>
              <a:path w="478790" h="164464">
                <a:moveTo>
                  <a:pt x="400247" y="127672"/>
                </a:moveTo>
                <a:lnTo>
                  <a:pt x="395762" y="134543"/>
                </a:lnTo>
                <a:lnTo>
                  <a:pt x="391636" y="139308"/>
                </a:lnTo>
                <a:lnTo>
                  <a:pt x="383742" y="144590"/>
                </a:lnTo>
                <a:lnTo>
                  <a:pt x="379437" y="145911"/>
                </a:lnTo>
                <a:lnTo>
                  <a:pt x="394676" y="145911"/>
                </a:lnTo>
                <a:lnTo>
                  <a:pt x="399518" y="138790"/>
                </a:lnTo>
                <a:lnTo>
                  <a:pt x="404194" y="130277"/>
                </a:lnTo>
                <a:lnTo>
                  <a:pt x="400247" y="127672"/>
                </a:lnTo>
                <a:close/>
              </a:path>
              <a:path w="478790" h="164464">
                <a:moveTo>
                  <a:pt x="384163" y="54234"/>
                </a:moveTo>
                <a:lnTo>
                  <a:pt x="362393" y="54234"/>
                </a:lnTo>
                <a:lnTo>
                  <a:pt x="364726" y="54948"/>
                </a:lnTo>
                <a:lnTo>
                  <a:pt x="366340" y="56376"/>
                </a:lnTo>
                <a:lnTo>
                  <a:pt x="374952" y="93318"/>
                </a:lnTo>
                <a:lnTo>
                  <a:pt x="403480" y="93318"/>
                </a:lnTo>
                <a:lnTo>
                  <a:pt x="384278" y="54305"/>
                </a:lnTo>
                <a:close/>
              </a:path>
              <a:path w="478790" h="164464">
                <a:moveTo>
                  <a:pt x="465012" y="0"/>
                </a:moveTo>
                <a:lnTo>
                  <a:pt x="418188" y="0"/>
                </a:lnTo>
                <a:lnTo>
                  <a:pt x="418188" y="4372"/>
                </a:lnTo>
                <a:lnTo>
                  <a:pt x="423570" y="4693"/>
                </a:lnTo>
                <a:lnTo>
                  <a:pt x="426978" y="5942"/>
                </a:lnTo>
                <a:lnTo>
                  <a:pt x="428772" y="8102"/>
                </a:lnTo>
                <a:lnTo>
                  <a:pt x="430746" y="10279"/>
                </a:lnTo>
                <a:lnTo>
                  <a:pt x="431643" y="15240"/>
                </a:lnTo>
                <a:lnTo>
                  <a:pt x="431643" y="145447"/>
                </a:lnTo>
                <a:lnTo>
                  <a:pt x="430746" y="150265"/>
                </a:lnTo>
                <a:lnTo>
                  <a:pt x="429131" y="152068"/>
                </a:lnTo>
                <a:lnTo>
                  <a:pt x="426799" y="154762"/>
                </a:lnTo>
                <a:lnTo>
                  <a:pt x="423211" y="156172"/>
                </a:lnTo>
                <a:lnTo>
                  <a:pt x="418188" y="156333"/>
                </a:lnTo>
                <a:lnTo>
                  <a:pt x="418188" y="160598"/>
                </a:lnTo>
                <a:lnTo>
                  <a:pt x="478467" y="160598"/>
                </a:lnTo>
                <a:lnTo>
                  <a:pt x="478467" y="156333"/>
                </a:lnTo>
                <a:lnTo>
                  <a:pt x="473085" y="156029"/>
                </a:lnTo>
                <a:lnTo>
                  <a:pt x="469482" y="154762"/>
                </a:lnTo>
                <a:lnTo>
                  <a:pt x="465909" y="150426"/>
                </a:lnTo>
                <a:lnTo>
                  <a:pt x="465012" y="145447"/>
                </a:lnTo>
                <a:lnTo>
                  <a:pt x="465012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813" y="3320292"/>
            <a:ext cx="1787127" cy="4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8766" y="3410979"/>
            <a:ext cx="782955" cy="229235"/>
          </a:xfrm>
          <a:custGeom>
            <a:avLst/>
            <a:gdLst/>
            <a:ahLst/>
            <a:cxnLst/>
            <a:rect l="l" t="t" r="r" b="b"/>
            <a:pathLst>
              <a:path w="782955" h="229235">
                <a:moveTo>
                  <a:pt x="58343" y="6449"/>
                </a:moveTo>
                <a:lnTo>
                  <a:pt x="0" y="6449"/>
                </a:lnTo>
                <a:lnTo>
                  <a:pt x="0" y="14997"/>
                </a:lnTo>
                <a:lnTo>
                  <a:pt x="4074" y="17127"/>
                </a:lnTo>
                <a:lnTo>
                  <a:pt x="7333" y="20686"/>
                </a:lnTo>
                <a:lnTo>
                  <a:pt x="21023" y="72220"/>
                </a:lnTo>
                <a:lnTo>
                  <a:pt x="51824" y="228647"/>
                </a:lnTo>
                <a:lnTo>
                  <a:pt x="58343" y="228647"/>
                </a:lnTo>
                <a:lnTo>
                  <a:pt x="76982" y="133367"/>
                </a:lnTo>
                <a:lnTo>
                  <a:pt x="68773" y="133367"/>
                </a:lnTo>
                <a:lnTo>
                  <a:pt x="49217" y="36049"/>
                </a:lnTo>
                <a:lnTo>
                  <a:pt x="47913" y="28200"/>
                </a:lnTo>
                <a:lnTo>
                  <a:pt x="48009" y="22481"/>
                </a:lnTo>
                <a:lnTo>
                  <a:pt x="48565" y="20382"/>
                </a:lnTo>
                <a:lnTo>
                  <a:pt x="50032" y="18222"/>
                </a:lnTo>
                <a:lnTo>
                  <a:pt x="51661" y="16062"/>
                </a:lnTo>
                <a:lnTo>
                  <a:pt x="54269" y="14997"/>
                </a:lnTo>
                <a:lnTo>
                  <a:pt x="58343" y="14997"/>
                </a:lnTo>
                <a:lnTo>
                  <a:pt x="58343" y="6449"/>
                </a:lnTo>
                <a:close/>
              </a:path>
              <a:path w="782955" h="229235">
                <a:moveTo>
                  <a:pt x="125032" y="70364"/>
                </a:moveTo>
                <a:lnTo>
                  <a:pt x="89307" y="70364"/>
                </a:lnTo>
                <a:lnTo>
                  <a:pt x="120924" y="228647"/>
                </a:lnTo>
                <a:lnTo>
                  <a:pt x="127932" y="228647"/>
                </a:lnTo>
                <a:lnTo>
                  <a:pt x="145957" y="133367"/>
                </a:lnTo>
                <a:lnTo>
                  <a:pt x="137221" y="133367"/>
                </a:lnTo>
                <a:lnTo>
                  <a:pt x="125032" y="70364"/>
                </a:lnTo>
                <a:close/>
              </a:path>
              <a:path w="782955" h="229235">
                <a:moveTo>
                  <a:pt x="127932" y="6449"/>
                </a:moveTo>
                <a:lnTo>
                  <a:pt x="68773" y="6449"/>
                </a:lnTo>
                <a:lnTo>
                  <a:pt x="68773" y="14997"/>
                </a:lnTo>
                <a:lnTo>
                  <a:pt x="72684" y="16214"/>
                </a:lnTo>
                <a:lnTo>
                  <a:pt x="75455" y="18404"/>
                </a:lnTo>
                <a:lnTo>
                  <a:pt x="85070" y="49130"/>
                </a:lnTo>
                <a:lnTo>
                  <a:pt x="68773" y="133367"/>
                </a:lnTo>
                <a:lnTo>
                  <a:pt x="76982" y="133367"/>
                </a:lnTo>
                <a:lnTo>
                  <a:pt x="89307" y="70364"/>
                </a:lnTo>
                <a:lnTo>
                  <a:pt x="125032" y="70364"/>
                </a:lnTo>
                <a:lnTo>
                  <a:pt x="120924" y="49130"/>
                </a:lnTo>
                <a:lnTo>
                  <a:pt x="118479" y="37600"/>
                </a:lnTo>
                <a:lnTo>
                  <a:pt x="117338" y="30147"/>
                </a:lnTo>
                <a:lnTo>
                  <a:pt x="117425" y="22846"/>
                </a:lnTo>
                <a:lnTo>
                  <a:pt x="127932" y="14997"/>
                </a:lnTo>
                <a:lnTo>
                  <a:pt x="127932" y="6449"/>
                </a:lnTo>
                <a:close/>
              </a:path>
              <a:path w="782955" h="229235">
                <a:moveTo>
                  <a:pt x="178126" y="6449"/>
                </a:moveTo>
                <a:lnTo>
                  <a:pt x="143740" y="6449"/>
                </a:lnTo>
                <a:lnTo>
                  <a:pt x="143740" y="14997"/>
                </a:lnTo>
                <a:lnTo>
                  <a:pt x="148303" y="15606"/>
                </a:lnTo>
                <a:lnTo>
                  <a:pt x="151399" y="17279"/>
                </a:lnTo>
                <a:lnTo>
                  <a:pt x="153029" y="20047"/>
                </a:lnTo>
                <a:lnTo>
                  <a:pt x="154496" y="22846"/>
                </a:lnTo>
                <a:lnTo>
                  <a:pt x="155259" y="26947"/>
                </a:lnTo>
                <a:lnTo>
                  <a:pt x="155251" y="37600"/>
                </a:lnTo>
                <a:lnTo>
                  <a:pt x="154170" y="44749"/>
                </a:lnTo>
                <a:lnTo>
                  <a:pt x="137221" y="133367"/>
                </a:lnTo>
                <a:lnTo>
                  <a:pt x="145957" y="133367"/>
                </a:lnTo>
                <a:lnTo>
                  <a:pt x="160363" y="57222"/>
                </a:lnTo>
                <a:lnTo>
                  <a:pt x="171282" y="18404"/>
                </a:lnTo>
                <a:lnTo>
                  <a:pt x="178126" y="14997"/>
                </a:lnTo>
                <a:lnTo>
                  <a:pt x="178126" y="6449"/>
                </a:lnTo>
                <a:close/>
              </a:path>
              <a:path w="782955" h="229235">
                <a:moveTo>
                  <a:pt x="249182" y="0"/>
                </a:moveTo>
                <a:lnTo>
                  <a:pt x="209580" y="34497"/>
                </a:lnTo>
                <a:lnTo>
                  <a:pt x="198803" y="71961"/>
                </a:lnTo>
                <a:lnTo>
                  <a:pt x="195238" y="115358"/>
                </a:lnTo>
                <a:lnTo>
                  <a:pt x="196122" y="137176"/>
                </a:lnTo>
                <a:lnTo>
                  <a:pt x="203145" y="176751"/>
                </a:lnTo>
                <a:lnTo>
                  <a:pt x="226386" y="220114"/>
                </a:lnTo>
                <a:lnTo>
                  <a:pt x="249508" y="228647"/>
                </a:lnTo>
                <a:lnTo>
                  <a:pt x="262100" y="226313"/>
                </a:lnTo>
                <a:lnTo>
                  <a:pt x="273240" y="219311"/>
                </a:lnTo>
                <a:lnTo>
                  <a:pt x="278706" y="212736"/>
                </a:lnTo>
                <a:lnTo>
                  <a:pt x="245270" y="212736"/>
                </a:lnTo>
                <a:lnTo>
                  <a:pt x="242011" y="209877"/>
                </a:lnTo>
                <a:lnTo>
                  <a:pt x="232449" y="168344"/>
                </a:lnTo>
                <a:lnTo>
                  <a:pt x="231510" y="111101"/>
                </a:lnTo>
                <a:lnTo>
                  <a:pt x="231785" y="91625"/>
                </a:lnTo>
                <a:lnTo>
                  <a:pt x="233801" y="48312"/>
                </a:lnTo>
                <a:lnTo>
                  <a:pt x="245433" y="16366"/>
                </a:lnTo>
                <a:lnTo>
                  <a:pt x="278616" y="16366"/>
                </a:lnTo>
                <a:lnTo>
                  <a:pt x="277213" y="14511"/>
                </a:lnTo>
                <a:lnTo>
                  <a:pt x="270587" y="8162"/>
                </a:lnTo>
                <a:lnTo>
                  <a:pt x="263686" y="3627"/>
                </a:lnTo>
                <a:lnTo>
                  <a:pt x="256541" y="906"/>
                </a:lnTo>
                <a:lnTo>
                  <a:pt x="249182" y="0"/>
                </a:lnTo>
                <a:close/>
              </a:path>
              <a:path w="782955" h="229235">
                <a:moveTo>
                  <a:pt x="278616" y="16366"/>
                </a:moveTo>
                <a:lnTo>
                  <a:pt x="253093" y="16366"/>
                </a:lnTo>
                <a:lnTo>
                  <a:pt x="255864" y="17979"/>
                </a:lnTo>
                <a:lnTo>
                  <a:pt x="257982" y="21203"/>
                </a:lnTo>
                <a:lnTo>
                  <a:pt x="266681" y="63348"/>
                </a:lnTo>
                <a:lnTo>
                  <a:pt x="267198" y="111101"/>
                </a:lnTo>
                <a:lnTo>
                  <a:pt x="267119" y="126988"/>
                </a:lnTo>
                <a:lnTo>
                  <a:pt x="265896" y="171288"/>
                </a:lnTo>
                <a:lnTo>
                  <a:pt x="255864" y="210820"/>
                </a:lnTo>
                <a:lnTo>
                  <a:pt x="252767" y="212736"/>
                </a:lnTo>
                <a:lnTo>
                  <a:pt x="278706" y="212736"/>
                </a:lnTo>
                <a:lnTo>
                  <a:pt x="296670" y="174885"/>
                </a:lnTo>
                <a:lnTo>
                  <a:pt x="302847" y="136462"/>
                </a:lnTo>
                <a:lnTo>
                  <a:pt x="303582" y="115358"/>
                </a:lnTo>
                <a:lnTo>
                  <a:pt x="303523" y="111101"/>
                </a:lnTo>
                <a:lnTo>
                  <a:pt x="299833" y="69530"/>
                </a:lnTo>
                <a:lnTo>
                  <a:pt x="288600" y="32121"/>
                </a:lnTo>
                <a:lnTo>
                  <a:pt x="283296" y="22553"/>
                </a:lnTo>
                <a:lnTo>
                  <a:pt x="278616" y="16366"/>
                </a:lnTo>
                <a:close/>
              </a:path>
              <a:path w="782955" h="229235">
                <a:moveTo>
                  <a:pt x="373039" y="6449"/>
                </a:moveTo>
                <a:lnTo>
                  <a:pt x="325941" y="6449"/>
                </a:lnTo>
                <a:lnTo>
                  <a:pt x="325941" y="14997"/>
                </a:lnTo>
                <a:lnTo>
                  <a:pt x="330993" y="16214"/>
                </a:lnTo>
                <a:lnTo>
                  <a:pt x="334415" y="18830"/>
                </a:lnTo>
                <a:lnTo>
                  <a:pt x="338213" y="185311"/>
                </a:lnTo>
                <a:lnTo>
                  <a:pt x="338141" y="187730"/>
                </a:lnTo>
                <a:lnTo>
                  <a:pt x="325941" y="213892"/>
                </a:lnTo>
                <a:lnTo>
                  <a:pt x="325941" y="222198"/>
                </a:lnTo>
                <a:lnTo>
                  <a:pt x="385425" y="222198"/>
                </a:lnTo>
                <a:lnTo>
                  <a:pt x="385425" y="213892"/>
                </a:lnTo>
                <a:lnTo>
                  <a:pt x="380373" y="212980"/>
                </a:lnTo>
                <a:lnTo>
                  <a:pt x="376987" y="210120"/>
                </a:lnTo>
                <a:lnTo>
                  <a:pt x="373039" y="175136"/>
                </a:lnTo>
                <a:lnTo>
                  <a:pt x="373039" y="59291"/>
                </a:lnTo>
                <a:lnTo>
                  <a:pt x="376212" y="51277"/>
                </a:lnTo>
                <a:lnTo>
                  <a:pt x="379355" y="44529"/>
                </a:lnTo>
                <a:lnTo>
                  <a:pt x="382436" y="39047"/>
                </a:lnTo>
                <a:lnTo>
                  <a:pt x="385425" y="34832"/>
                </a:lnTo>
                <a:lnTo>
                  <a:pt x="373039" y="34832"/>
                </a:lnTo>
                <a:lnTo>
                  <a:pt x="373039" y="6449"/>
                </a:lnTo>
                <a:close/>
              </a:path>
              <a:path w="782955" h="229235">
                <a:moveTo>
                  <a:pt x="436373" y="29995"/>
                </a:moveTo>
                <a:lnTo>
                  <a:pt x="396670" y="29995"/>
                </a:lnTo>
                <a:lnTo>
                  <a:pt x="398626" y="31364"/>
                </a:lnTo>
                <a:lnTo>
                  <a:pt x="402537" y="36901"/>
                </a:lnTo>
                <a:lnTo>
                  <a:pt x="405960" y="187730"/>
                </a:lnTo>
                <a:lnTo>
                  <a:pt x="405634" y="195913"/>
                </a:lnTo>
                <a:lnTo>
                  <a:pt x="404982" y="199686"/>
                </a:lnTo>
                <a:lnTo>
                  <a:pt x="404493" y="203458"/>
                </a:lnTo>
                <a:lnTo>
                  <a:pt x="393737" y="213892"/>
                </a:lnTo>
                <a:lnTo>
                  <a:pt x="393737" y="222198"/>
                </a:lnTo>
                <a:lnTo>
                  <a:pt x="453547" y="222198"/>
                </a:lnTo>
                <a:lnTo>
                  <a:pt x="453547" y="213892"/>
                </a:lnTo>
                <a:lnTo>
                  <a:pt x="448169" y="213284"/>
                </a:lnTo>
                <a:lnTo>
                  <a:pt x="444584" y="210120"/>
                </a:lnTo>
                <a:lnTo>
                  <a:pt x="440672" y="59291"/>
                </a:lnTo>
                <a:lnTo>
                  <a:pt x="444258" y="49586"/>
                </a:lnTo>
                <a:lnTo>
                  <a:pt x="448006" y="42316"/>
                </a:lnTo>
                <a:lnTo>
                  <a:pt x="450306" y="39213"/>
                </a:lnTo>
                <a:lnTo>
                  <a:pt x="438554" y="39213"/>
                </a:lnTo>
                <a:lnTo>
                  <a:pt x="436373" y="29995"/>
                </a:lnTo>
                <a:close/>
              </a:path>
              <a:path w="782955" h="229235">
                <a:moveTo>
                  <a:pt x="504221" y="30208"/>
                </a:moveTo>
                <a:lnTo>
                  <a:pt x="464792" y="30208"/>
                </a:lnTo>
                <a:lnTo>
                  <a:pt x="466748" y="31486"/>
                </a:lnTo>
                <a:lnTo>
                  <a:pt x="470333" y="36566"/>
                </a:lnTo>
                <a:lnTo>
                  <a:pt x="473755" y="175136"/>
                </a:lnTo>
                <a:lnTo>
                  <a:pt x="473591" y="185573"/>
                </a:lnTo>
                <a:lnTo>
                  <a:pt x="461044" y="213892"/>
                </a:lnTo>
                <a:lnTo>
                  <a:pt x="461044" y="222198"/>
                </a:lnTo>
                <a:lnTo>
                  <a:pt x="520854" y="222198"/>
                </a:lnTo>
                <a:lnTo>
                  <a:pt x="520854" y="213892"/>
                </a:lnTo>
                <a:lnTo>
                  <a:pt x="515639" y="212645"/>
                </a:lnTo>
                <a:lnTo>
                  <a:pt x="512379" y="210029"/>
                </a:lnTo>
                <a:lnTo>
                  <a:pt x="508262" y="82350"/>
                </a:lnTo>
                <a:lnTo>
                  <a:pt x="508147" y="70624"/>
                </a:lnTo>
                <a:lnTo>
                  <a:pt x="507653" y="56842"/>
                </a:lnTo>
                <a:lnTo>
                  <a:pt x="506793" y="45410"/>
                </a:lnTo>
                <a:lnTo>
                  <a:pt x="505535" y="36323"/>
                </a:lnTo>
                <a:lnTo>
                  <a:pt x="504221" y="30208"/>
                </a:lnTo>
                <a:close/>
              </a:path>
              <a:path w="782955" h="229235">
                <a:moveTo>
                  <a:pt x="484511" y="0"/>
                </a:moveTo>
                <a:lnTo>
                  <a:pt x="470007" y="0"/>
                </a:lnTo>
                <a:lnTo>
                  <a:pt x="463651" y="3072"/>
                </a:lnTo>
                <a:lnTo>
                  <a:pt x="438554" y="39213"/>
                </a:lnTo>
                <a:lnTo>
                  <a:pt x="450306" y="39213"/>
                </a:lnTo>
                <a:lnTo>
                  <a:pt x="455177" y="32642"/>
                </a:lnTo>
                <a:lnTo>
                  <a:pt x="458762" y="30208"/>
                </a:lnTo>
                <a:lnTo>
                  <a:pt x="504221" y="30208"/>
                </a:lnTo>
                <a:lnTo>
                  <a:pt x="503913" y="28771"/>
                </a:lnTo>
                <a:lnTo>
                  <a:pt x="501725" y="21907"/>
                </a:lnTo>
                <a:lnTo>
                  <a:pt x="498957" y="15733"/>
                </a:lnTo>
                <a:lnTo>
                  <a:pt x="495593" y="10252"/>
                </a:lnTo>
                <a:lnTo>
                  <a:pt x="490867" y="3407"/>
                </a:lnTo>
                <a:lnTo>
                  <a:pt x="484511" y="0"/>
                </a:lnTo>
                <a:close/>
              </a:path>
              <a:path w="782955" h="229235">
                <a:moveTo>
                  <a:pt x="415738" y="0"/>
                </a:moveTo>
                <a:lnTo>
                  <a:pt x="401885" y="0"/>
                </a:lnTo>
                <a:lnTo>
                  <a:pt x="396018" y="2555"/>
                </a:lnTo>
                <a:lnTo>
                  <a:pt x="373039" y="34832"/>
                </a:lnTo>
                <a:lnTo>
                  <a:pt x="385425" y="34832"/>
                </a:lnTo>
                <a:lnTo>
                  <a:pt x="388033" y="31607"/>
                </a:lnTo>
                <a:lnTo>
                  <a:pt x="391129" y="29995"/>
                </a:lnTo>
                <a:lnTo>
                  <a:pt x="436373" y="29995"/>
                </a:lnTo>
                <a:lnTo>
                  <a:pt x="433683" y="21907"/>
                </a:lnTo>
                <a:lnTo>
                  <a:pt x="430555" y="15162"/>
                </a:lnTo>
                <a:lnTo>
                  <a:pt x="426983" y="9674"/>
                </a:lnTo>
                <a:lnTo>
                  <a:pt x="421931" y="3224"/>
                </a:lnTo>
                <a:lnTo>
                  <a:pt x="415738" y="0"/>
                </a:lnTo>
                <a:close/>
              </a:path>
              <a:path w="782955" h="229235">
                <a:moveTo>
                  <a:pt x="595657" y="0"/>
                </a:moveTo>
                <a:lnTo>
                  <a:pt x="559152" y="31942"/>
                </a:lnTo>
                <a:lnTo>
                  <a:pt x="547418" y="69406"/>
                </a:lnTo>
                <a:lnTo>
                  <a:pt x="543507" y="117913"/>
                </a:lnTo>
                <a:lnTo>
                  <a:pt x="544154" y="139041"/>
                </a:lnTo>
                <a:lnTo>
                  <a:pt x="554100" y="191746"/>
                </a:lnTo>
                <a:lnTo>
                  <a:pt x="580982" y="226342"/>
                </a:lnTo>
                <a:lnTo>
                  <a:pt x="593050" y="228647"/>
                </a:lnTo>
                <a:lnTo>
                  <a:pt x="600289" y="227717"/>
                </a:lnTo>
                <a:lnTo>
                  <a:pt x="630243" y="193571"/>
                </a:lnTo>
                <a:lnTo>
                  <a:pt x="609510" y="193571"/>
                </a:lnTo>
                <a:lnTo>
                  <a:pt x="603735" y="192378"/>
                </a:lnTo>
                <a:lnTo>
                  <a:pt x="580297" y="145011"/>
                </a:lnTo>
                <a:lnTo>
                  <a:pt x="576753" y="106596"/>
                </a:lnTo>
                <a:lnTo>
                  <a:pt x="640148" y="106596"/>
                </a:lnTo>
                <a:lnTo>
                  <a:pt x="639369" y="91142"/>
                </a:lnTo>
                <a:lnTo>
                  <a:pt x="576101" y="91142"/>
                </a:lnTo>
                <a:lnTo>
                  <a:pt x="576135" y="81796"/>
                </a:lnTo>
                <a:lnTo>
                  <a:pt x="580226" y="37973"/>
                </a:lnTo>
                <a:lnTo>
                  <a:pt x="589628" y="14997"/>
                </a:lnTo>
                <a:lnTo>
                  <a:pt x="619352" y="14997"/>
                </a:lnTo>
                <a:lnTo>
                  <a:pt x="612118" y="6711"/>
                </a:lnTo>
                <a:lnTo>
                  <a:pt x="604178" y="1677"/>
                </a:lnTo>
                <a:lnTo>
                  <a:pt x="595657" y="0"/>
                </a:lnTo>
                <a:close/>
              </a:path>
              <a:path w="782955" h="229235">
                <a:moveTo>
                  <a:pt x="635911" y="158039"/>
                </a:moveTo>
                <a:lnTo>
                  <a:pt x="614399" y="193571"/>
                </a:lnTo>
                <a:lnTo>
                  <a:pt x="630243" y="193571"/>
                </a:lnTo>
                <a:lnTo>
                  <a:pt x="635285" y="179701"/>
                </a:lnTo>
                <a:lnTo>
                  <a:pt x="640148" y="163119"/>
                </a:lnTo>
                <a:lnTo>
                  <a:pt x="635911" y="158039"/>
                </a:lnTo>
                <a:close/>
              </a:path>
              <a:path w="782955" h="229235">
                <a:moveTo>
                  <a:pt x="619352" y="14997"/>
                </a:moveTo>
                <a:lnTo>
                  <a:pt x="596798" y="14997"/>
                </a:lnTo>
                <a:lnTo>
                  <a:pt x="599080" y="16366"/>
                </a:lnTo>
                <a:lnTo>
                  <a:pt x="600873" y="19135"/>
                </a:lnTo>
                <a:lnTo>
                  <a:pt x="609164" y="59816"/>
                </a:lnTo>
                <a:lnTo>
                  <a:pt x="609673" y="91142"/>
                </a:lnTo>
                <a:lnTo>
                  <a:pt x="639369" y="91142"/>
                </a:lnTo>
                <a:lnTo>
                  <a:pt x="631875" y="41925"/>
                </a:lnTo>
                <a:lnTo>
                  <a:pt x="619446" y="15105"/>
                </a:lnTo>
                <a:close/>
              </a:path>
              <a:path w="782955" h="229235">
                <a:moveTo>
                  <a:pt x="705174" y="6449"/>
                </a:moveTo>
                <a:lnTo>
                  <a:pt x="658075" y="6449"/>
                </a:lnTo>
                <a:lnTo>
                  <a:pt x="658075" y="14997"/>
                </a:lnTo>
                <a:lnTo>
                  <a:pt x="663127" y="16214"/>
                </a:lnTo>
                <a:lnTo>
                  <a:pt x="666550" y="18830"/>
                </a:lnTo>
                <a:lnTo>
                  <a:pt x="670346" y="185482"/>
                </a:lnTo>
                <a:lnTo>
                  <a:pt x="670333" y="186418"/>
                </a:lnTo>
                <a:lnTo>
                  <a:pt x="658075" y="213892"/>
                </a:lnTo>
                <a:lnTo>
                  <a:pt x="658075" y="222198"/>
                </a:lnTo>
                <a:lnTo>
                  <a:pt x="716582" y="222198"/>
                </a:lnTo>
                <a:lnTo>
                  <a:pt x="716582" y="213892"/>
                </a:lnTo>
                <a:lnTo>
                  <a:pt x="712182" y="212797"/>
                </a:lnTo>
                <a:lnTo>
                  <a:pt x="709085" y="210120"/>
                </a:lnTo>
                <a:lnTo>
                  <a:pt x="705174" y="175136"/>
                </a:lnTo>
                <a:lnTo>
                  <a:pt x="705174" y="59534"/>
                </a:lnTo>
                <a:lnTo>
                  <a:pt x="709813" y="47117"/>
                </a:lnTo>
                <a:lnTo>
                  <a:pt x="714667" y="38247"/>
                </a:lnTo>
                <a:lnTo>
                  <a:pt x="718331" y="34376"/>
                </a:lnTo>
                <a:lnTo>
                  <a:pt x="705174" y="34376"/>
                </a:lnTo>
                <a:lnTo>
                  <a:pt x="705174" y="6449"/>
                </a:lnTo>
                <a:close/>
              </a:path>
              <a:path w="782955" h="229235">
                <a:moveTo>
                  <a:pt x="766392" y="31151"/>
                </a:moveTo>
                <a:lnTo>
                  <a:pt x="727012" y="31151"/>
                </a:lnTo>
                <a:lnTo>
                  <a:pt x="728968" y="32398"/>
                </a:lnTo>
                <a:lnTo>
                  <a:pt x="732553" y="37479"/>
                </a:lnTo>
                <a:lnTo>
                  <a:pt x="735527" y="185482"/>
                </a:lnTo>
                <a:lnTo>
                  <a:pt x="735160" y="193700"/>
                </a:lnTo>
                <a:lnTo>
                  <a:pt x="724241" y="213892"/>
                </a:lnTo>
                <a:lnTo>
                  <a:pt x="724241" y="222198"/>
                </a:lnTo>
                <a:lnTo>
                  <a:pt x="782748" y="222198"/>
                </a:lnTo>
                <a:lnTo>
                  <a:pt x="782748" y="213892"/>
                </a:lnTo>
                <a:lnTo>
                  <a:pt x="777696" y="212797"/>
                </a:lnTo>
                <a:lnTo>
                  <a:pt x="774273" y="210242"/>
                </a:lnTo>
                <a:lnTo>
                  <a:pt x="770077" y="73955"/>
                </a:lnTo>
                <a:lnTo>
                  <a:pt x="769710" y="59808"/>
                </a:lnTo>
                <a:lnTo>
                  <a:pt x="769099" y="48696"/>
                </a:lnTo>
                <a:lnTo>
                  <a:pt x="768243" y="40612"/>
                </a:lnTo>
                <a:lnTo>
                  <a:pt x="766716" y="32301"/>
                </a:lnTo>
                <a:lnTo>
                  <a:pt x="766392" y="31151"/>
                </a:lnTo>
                <a:close/>
              </a:path>
              <a:path w="782955" h="229235">
                <a:moveTo>
                  <a:pt x="747220" y="0"/>
                </a:moveTo>
                <a:lnTo>
                  <a:pt x="733531" y="0"/>
                </a:lnTo>
                <a:lnTo>
                  <a:pt x="727664" y="2707"/>
                </a:lnTo>
                <a:lnTo>
                  <a:pt x="705174" y="34376"/>
                </a:lnTo>
                <a:lnTo>
                  <a:pt x="718331" y="34376"/>
                </a:lnTo>
                <a:lnTo>
                  <a:pt x="719704" y="32925"/>
                </a:lnTo>
                <a:lnTo>
                  <a:pt x="724893" y="31151"/>
                </a:lnTo>
                <a:lnTo>
                  <a:pt x="766392" y="31151"/>
                </a:lnTo>
                <a:lnTo>
                  <a:pt x="764577" y="24705"/>
                </a:lnTo>
                <a:lnTo>
                  <a:pt x="761826" y="17823"/>
                </a:lnTo>
                <a:lnTo>
                  <a:pt x="758465" y="11651"/>
                </a:lnTo>
                <a:lnTo>
                  <a:pt x="753413" y="3863"/>
                </a:lnTo>
                <a:lnTo>
                  <a:pt x="74722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5113" y="2755762"/>
            <a:ext cx="269240" cy="502284"/>
          </a:xfrm>
          <a:custGeom>
            <a:avLst/>
            <a:gdLst/>
            <a:ahLst/>
            <a:cxnLst/>
            <a:rect l="l" t="t" r="r" b="b"/>
            <a:pathLst>
              <a:path w="269239" h="502285">
                <a:moveTo>
                  <a:pt x="257167" y="0"/>
                </a:moveTo>
                <a:lnTo>
                  <a:pt x="0" y="480019"/>
                </a:lnTo>
                <a:lnTo>
                  <a:pt x="11733" y="501922"/>
                </a:lnTo>
                <a:lnTo>
                  <a:pt x="268901" y="21903"/>
                </a:lnTo>
                <a:lnTo>
                  <a:pt x="2571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3168" y="2581082"/>
            <a:ext cx="144780" cy="269875"/>
          </a:xfrm>
          <a:custGeom>
            <a:avLst/>
            <a:gdLst/>
            <a:ahLst/>
            <a:cxnLst/>
            <a:rect l="l" t="t" r="r" b="b"/>
            <a:pathLst>
              <a:path w="144780" h="269875">
                <a:moveTo>
                  <a:pt x="144392" y="0"/>
                </a:moveTo>
                <a:lnTo>
                  <a:pt x="94645" y="155806"/>
                </a:lnTo>
                <a:lnTo>
                  <a:pt x="69099" y="235815"/>
                </a:lnTo>
                <a:lnTo>
                  <a:pt x="59688" y="265292"/>
                </a:lnTo>
                <a:lnTo>
                  <a:pt x="58343" y="269503"/>
                </a:lnTo>
                <a:lnTo>
                  <a:pt x="54900" y="216220"/>
                </a:lnTo>
                <a:lnTo>
                  <a:pt x="31351" y="173866"/>
                </a:lnTo>
                <a:lnTo>
                  <a:pt x="0" y="160685"/>
                </a:lnTo>
                <a:lnTo>
                  <a:pt x="83476" y="67789"/>
                </a:lnTo>
                <a:lnTo>
                  <a:pt x="126343" y="20085"/>
                </a:lnTo>
                <a:lnTo>
                  <a:pt x="142135" y="2510"/>
                </a:lnTo>
                <a:lnTo>
                  <a:pt x="144392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3168" y="2581082"/>
            <a:ext cx="144780" cy="269875"/>
          </a:xfrm>
          <a:custGeom>
            <a:avLst/>
            <a:gdLst/>
            <a:ahLst/>
            <a:cxnLst/>
            <a:rect l="l" t="t" r="r" b="b"/>
            <a:pathLst>
              <a:path w="144780" h="269875">
                <a:moveTo>
                  <a:pt x="144392" y="0"/>
                </a:moveTo>
                <a:lnTo>
                  <a:pt x="0" y="160685"/>
                </a:lnTo>
                <a:lnTo>
                  <a:pt x="5011" y="161638"/>
                </a:lnTo>
                <a:lnTo>
                  <a:pt x="16989" y="165519"/>
                </a:lnTo>
                <a:lnTo>
                  <a:pt x="50895" y="202869"/>
                </a:lnTo>
                <a:lnTo>
                  <a:pt x="58343" y="269503"/>
                </a:lnTo>
                <a:lnTo>
                  <a:pt x="1443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7336" y="3828999"/>
            <a:ext cx="302260" cy="563245"/>
          </a:xfrm>
          <a:custGeom>
            <a:avLst/>
            <a:gdLst/>
            <a:ahLst/>
            <a:cxnLst/>
            <a:rect l="l" t="t" r="r" b="b"/>
            <a:pathLst>
              <a:path w="302260" h="563245">
                <a:moveTo>
                  <a:pt x="11733" y="0"/>
                </a:moveTo>
                <a:lnTo>
                  <a:pt x="0" y="21903"/>
                </a:lnTo>
                <a:lnTo>
                  <a:pt x="289924" y="563161"/>
                </a:lnTo>
                <a:lnTo>
                  <a:pt x="301658" y="541257"/>
                </a:lnTo>
                <a:lnTo>
                  <a:pt x="117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8148" y="4297337"/>
            <a:ext cx="144780" cy="269875"/>
          </a:xfrm>
          <a:custGeom>
            <a:avLst/>
            <a:gdLst/>
            <a:ahLst/>
            <a:cxnLst/>
            <a:rect l="l" t="t" r="r" b="b"/>
            <a:pathLst>
              <a:path w="144780" h="269875">
                <a:moveTo>
                  <a:pt x="144392" y="269533"/>
                </a:moveTo>
                <a:lnTo>
                  <a:pt x="60915" y="176619"/>
                </a:lnTo>
                <a:lnTo>
                  <a:pt x="18049" y="128906"/>
                </a:lnTo>
                <a:lnTo>
                  <a:pt x="2256" y="111328"/>
                </a:lnTo>
                <a:lnTo>
                  <a:pt x="0" y="108817"/>
                </a:lnTo>
                <a:lnTo>
                  <a:pt x="18005" y="106299"/>
                </a:lnTo>
                <a:lnTo>
                  <a:pt x="28540" y="102592"/>
                </a:lnTo>
                <a:lnTo>
                  <a:pt x="51261" y="58548"/>
                </a:lnTo>
                <a:lnTo>
                  <a:pt x="57836" y="9355"/>
                </a:lnTo>
                <a:lnTo>
                  <a:pt x="58343" y="0"/>
                </a:lnTo>
                <a:lnTo>
                  <a:pt x="108090" y="155824"/>
                </a:lnTo>
                <a:lnTo>
                  <a:pt x="133635" y="235842"/>
                </a:lnTo>
                <a:lnTo>
                  <a:pt x="143047" y="265322"/>
                </a:lnTo>
                <a:lnTo>
                  <a:pt x="144392" y="269533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8148" y="4297337"/>
            <a:ext cx="144780" cy="269875"/>
          </a:xfrm>
          <a:custGeom>
            <a:avLst/>
            <a:gdLst/>
            <a:ahLst/>
            <a:cxnLst/>
            <a:rect l="l" t="t" r="r" b="b"/>
            <a:pathLst>
              <a:path w="144780" h="269875">
                <a:moveTo>
                  <a:pt x="58343" y="0"/>
                </a:moveTo>
                <a:lnTo>
                  <a:pt x="51261" y="58548"/>
                </a:lnTo>
                <a:lnTo>
                  <a:pt x="35682" y="95114"/>
                </a:lnTo>
                <a:lnTo>
                  <a:pt x="0" y="108817"/>
                </a:lnTo>
                <a:lnTo>
                  <a:pt x="144392" y="269533"/>
                </a:lnTo>
                <a:lnTo>
                  <a:pt x="583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1725" y="2172097"/>
            <a:ext cx="1105919" cy="42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7115" y="1418809"/>
            <a:ext cx="1583917" cy="2035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9526" y="1191067"/>
            <a:ext cx="816610" cy="422275"/>
          </a:xfrm>
          <a:custGeom>
            <a:avLst/>
            <a:gdLst/>
            <a:ahLst/>
            <a:cxnLst/>
            <a:rect l="l" t="t" r="r" b="b"/>
            <a:pathLst>
              <a:path w="816609" h="422275">
                <a:moveTo>
                  <a:pt x="140154" y="7301"/>
                </a:moveTo>
                <a:lnTo>
                  <a:pt x="0" y="7301"/>
                </a:lnTo>
                <a:lnTo>
                  <a:pt x="0" y="15819"/>
                </a:lnTo>
                <a:lnTo>
                  <a:pt x="10919" y="15819"/>
                </a:lnTo>
                <a:lnTo>
                  <a:pt x="15156" y="17948"/>
                </a:lnTo>
                <a:lnTo>
                  <a:pt x="23359" y="278964"/>
                </a:lnTo>
                <a:lnTo>
                  <a:pt x="23182" y="285695"/>
                </a:lnTo>
                <a:lnTo>
                  <a:pt x="17274" y="306952"/>
                </a:lnTo>
                <a:lnTo>
                  <a:pt x="14341" y="309994"/>
                </a:lnTo>
                <a:lnTo>
                  <a:pt x="10430" y="311819"/>
                </a:lnTo>
                <a:lnTo>
                  <a:pt x="0" y="311819"/>
                </a:lnTo>
                <a:lnTo>
                  <a:pt x="0" y="320337"/>
                </a:lnTo>
                <a:lnTo>
                  <a:pt x="144880" y="320337"/>
                </a:lnTo>
                <a:lnTo>
                  <a:pt x="146187" y="302997"/>
                </a:lnTo>
                <a:lnTo>
                  <a:pt x="74966" y="302997"/>
                </a:lnTo>
                <a:lnTo>
                  <a:pt x="71544" y="301780"/>
                </a:lnTo>
                <a:lnTo>
                  <a:pt x="63884" y="170055"/>
                </a:lnTo>
                <a:lnTo>
                  <a:pt x="104138" y="170055"/>
                </a:lnTo>
                <a:lnTo>
                  <a:pt x="104138" y="152715"/>
                </a:lnTo>
                <a:lnTo>
                  <a:pt x="63884" y="152715"/>
                </a:lnTo>
                <a:lnTo>
                  <a:pt x="63884" y="25249"/>
                </a:lnTo>
                <a:lnTo>
                  <a:pt x="140154" y="25249"/>
                </a:lnTo>
                <a:lnTo>
                  <a:pt x="140154" y="7301"/>
                </a:lnTo>
                <a:close/>
              </a:path>
              <a:path w="816609" h="422275">
                <a:moveTo>
                  <a:pt x="152377" y="220859"/>
                </a:moveTo>
                <a:lnTo>
                  <a:pt x="147814" y="220859"/>
                </a:lnTo>
                <a:lnTo>
                  <a:pt x="144173" y="240262"/>
                </a:lnTo>
                <a:lnTo>
                  <a:pt x="139584" y="256984"/>
                </a:lnTo>
                <a:lnTo>
                  <a:pt x="119773" y="291446"/>
                </a:lnTo>
                <a:lnTo>
                  <a:pt x="89796" y="302997"/>
                </a:lnTo>
                <a:lnTo>
                  <a:pt x="146187" y="302997"/>
                </a:lnTo>
                <a:lnTo>
                  <a:pt x="152377" y="220859"/>
                </a:lnTo>
                <a:close/>
              </a:path>
              <a:path w="816609" h="422275">
                <a:moveTo>
                  <a:pt x="104138" y="170055"/>
                </a:moveTo>
                <a:lnTo>
                  <a:pt x="71870" y="170055"/>
                </a:lnTo>
                <a:lnTo>
                  <a:pt x="77900" y="171880"/>
                </a:lnTo>
                <a:lnTo>
                  <a:pt x="82137" y="175835"/>
                </a:lnTo>
                <a:lnTo>
                  <a:pt x="97110" y="218349"/>
                </a:lnTo>
                <a:lnTo>
                  <a:pt x="99412" y="242762"/>
                </a:lnTo>
                <a:lnTo>
                  <a:pt x="104138" y="242762"/>
                </a:lnTo>
                <a:lnTo>
                  <a:pt x="104138" y="170055"/>
                </a:lnTo>
                <a:close/>
              </a:path>
              <a:path w="816609" h="422275">
                <a:moveTo>
                  <a:pt x="104138" y="78791"/>
                </a:moveTo>
                <a:lnTo>
                  <a:pt x="99412" y="78791"/>
                </a:lnTo>
                <a:lnTo>
                  <a:pt x="98100" y="95951"/>
                </a:lnTo>
                <a:lnTo>
                  <a:pt x="96132" y="110886"/>
                </a:lnTo>
                <a:lnTo>
                  <a:pt x="80914" y="147962"/>
                </a:lnTo>
                <a:lnTo>
                  <a:pt x="67143" y="152715"/>
                </a:lnTo>
                <a:lnTo>
                  <a:pt x="104138" y="152715"/>
                </a:lnTo>
                <a:lnTo>
                  <a:pt x="104138" y="78791"/>
                </a:lnTo>
                <a:close/>
              </a:path>
              <a:path w="816609" h="422275">
                <a:moveTo>
                  <a:pt x="140154" y="25249"/>
                </a:moveTo>
                <a:lnTo>
                  <a:pt x="81159" y="25249"/>
                </a:lnTo>
                <a:lnTo>
                  <a:pt x="89929" y="25530"/>
                </a:lnTo>
                <a:lnTo>
                  <a:pt x="97171" y="26352"/>
                </a:lnTo>
                <a:lnTo>
                  <a:pt x="128510" y="59782"/>
                </a:lnTo>
                <a:lnTo>
                  <a:pt x="135591" y="99782"/>
                </a:lnTo>
                <a:lnTo>
                  <a:pt x="140154" y="99782"/>
                </a:lnTo>
                <a:lnTo>
                  <a:pt x="140154" y="25249"/>
                </a:lnTo>
                <a:close/>
              </a:path>
              <a:path w="816609" h="422275">
                <a:moveTo>
                  <a:pt x="223106" y="127161"/>
                </a:moveTo>
                <a:lnTo>
                  <a:pt x="188557" y="127161"/>
                </a:lnTo>
                <a:lnTo>
                  <a:pt x="188646" y="259485"/>
                </a:lnTo>
                <a:lnTo>
                  <a:pt x="193262" y="299726"/>
                </a:lnTo>
                <a:lnTo>
                  <a:pt x="210721" y="323075"/>
                </a:lnTo>
                <a:lnTo>
                  <a:pt x="218054" y="323075"/>
                </a:lnTo>
                <a:lnTo>
                  <a:pt x="228533" y="320332"/>
                </a:lnTo>
                <a:lnTo>
                  <a:pt x="237468" y="312085"/>
                </a:lnTo>
                <a:lnTo>
                  <a:pt x="244845" y="298305"/>
                </a:lnTo>
                <a:lnTo>
                  <a:pt x="245354" y="296608"/>
                </a:lnTo>
                <a:lnTo>
                  <a:pt x="230440" y="296608"/>
                </a:lnTo>
                <a:lnTo>
                  <a:pt x="228973" y="295696"/>
                </a:lnTo>
                <a:lnTo>
                  <a:pt x="227278" y="293167"/>
                </a:lnTo>
                <a:lnTo>
                  <a:pt x="225877" y="291132"/>
                </a:lnTo>
                <a:lnTo>
                  <a:pt x="224736" y="288090"/>
                </a:lnTo>
                <a:lnTo>
                  <a:pt x="224084" y="284440"/>
                </a:lnTo>
                <a:lnTo>
                  <a:pt x="223432" y="281093"/>
                </a:lnTo>
                <a:lnTo>
                  <a:pt x="223143" y="273792"/>
                </a:lnTo>
                <a:lnTo>
                  <a:pt x="223106" y="127161"/>
                </a:lnTo>
                <a:close/>
              </a:path>
              <a:path w="816609" h="422275">
                <a:moveTo>
                  <a:pt x="246900" y="273792"/>
                </a:moveTo>
                <a:lnTo>
                  <a:pt x="243294" y="283774"/>
                </a:lnTo>
                <a:lnTo>
                  <a:pt x="239566" y="290904"/>
                </a:lnTo>
                <a:lnTo>
                  <a:pt x="235716" y="295182"/>
                </a:lnTo>
                <a:lnTo>
                  <a:pt x="231744" y="296608"/>
                </a:lnTo>
                <a:lnTo>
                  <a:pt x="245354" y="296608"/>
                </a:lnTo>
                <a:lnTo>
                  <a:pt x="250648" y="278964"/>
                </a:lnTo>
                <a:lnTo>
                  <a:pt x="246900" y="273792"/>
                </a:lnTo>
                <a:close/>
              </a:path>
              <a:path w="816609" h="422275">
                <a:moveTo>
                  <a:pt x="223106" y="25553"/>
                </a:moveTo>
                <a:lnTo>
                  <a:pt x="219032" y="25553"/>
                </a:lnTo>
                <a:lnTo>
                  <a:pt x="214815" y="39177"/>
                </a:lnTo>
                <a:lnTo>
                  <a:pt x="210232" y="52172"/>
                </a:lnTo>
                <a:lnTo>
                  <a:pt x="194189" y="87295"/>
                </a:lnTo>
                <a:lnTo>
                  <a:pt x="173563" y="119251"/>
                </a:lnTo>
                <a:lnTo>
                  <a:pt x="173563" y="127161"/>
                </a:lnTo>
                <a:lnTo>
                  <a:pt x="250648" y="127161"/>
                </a:lnTo>
                <a:lnTo>
                  <a:pt x="250648" y="104345"/>
                </a:lnTo>
                <a:lnTo>
                  <a:pt x="223106" y="104345"/>
                </a:lnTo>
                <a:lnTo>
                  <a:pt x="223106" y="25553"/>
                </a:lnTo>
                <a:close/>
              </a:path>
              <a:path w="816609" h="422275">
                <a:moveTo>
                  <a:pt x="311274" y="7301"/>
                </a:moveTo>
                <a:lnTo>
                  <a:pt x="264175" y="7301"/>
                </a:lnTo>
                <a:lnTo>
                  <a:pt x="264175" y="15819"/>
                </a:lnTo>
                <a:lnTo>
                  <a:pt x="269390" y="17035"/>
                </a:lnTo>
                <a:lnTo>
                  <a:pt x="272650" y="19773"/>
                </a:lnTo>
                <a:lnTo>
                  <a:pt x="276596" y="284620"/>
                </a:lnTo>
                <a:lnTo>
                  <a:pt x="276260" y="292121"/>
                </a:lnTo>
                <a:lnTo>
                  <a:pt x="264175" y="311819"/>
                </a:lnTo>
                <a:lnTo>
                  <a:pt x="264175" y="320337"/>
                </a:lnTo>
                <a:lnTo>
                  <a:pt x="322844" y="320337"/>
                </a:lnTo>
                <a:lnTo>
                  <a:pt x="322844" y="311819"/>
                </a:lnTo>
                <a:lnTo>
                  <a:pt x="317955" y="310602"/>
                </a:lnTo>
                <a:lnTo>
                  <a:pt x="314696" y="307560"/>
                </a:lnTo>
                <a:lnTo>
                  <a:pt x="311389" y="157544"/>
                </a:lnTo>
                <a:lnTo>
                  <a:pt x="314859" y="147239"/>
                </a:lnTo>
                <a:lnTo>
                  <a:pt x="318281" y="139634"/>
                </a:lnTo>
                <a:lnTo>
                  <a:pt x="321378" y="135375"/>
                </a:lnTo>
                <a:lnTo>
                  <a:pt x="324136" y="132028"/>
                </a:lnTo>
                <a:lnTo>
                  <a:pt x="311274" y="132028"/>
                </a:lnTo>
                <a:lnTo>
                  <a:pt x="311274" y="7301"/>
                </a:lnTo>
                <a:close/>
              </a:path>
              <a:path w="816609" h="422275">
                <a:moveTo>
                  <a:pt x="372505" y="129291"/>
                </a:moveTo>
                <a:lnTo>
                  <a:pt x="333275" y="129291"/>
                </a:lnTo>
                <a:lnTo>
                  <a:pt x="335230" y="130507"/>
                </a:lnTo>
                <a:lnTo>
                  <a:pt x="338816" y="135375"/>
                </a:lnTo>
                <a:lnTo>
                  <a:pt x="341789" y="283860"/>
                </a:lnTo>
                <a:lnTo>
                  <a:pt x="341417" y="292121"/>
                </a:lnTo>
                <a:lnTo>
                  <a:pt x="330504" y="311819"/>
                </a:lnTo>
                <a:lnTo>
                  <a:pt x="330504" y="320337"/>
                </a:lnTo>
                <a:lnTo>
                  <a:pt x="389011" y="320337"/>
                </a:lnTo>
                <a:lnTo>
                  <a:pt x="389011" y="311819"/>
                </a:lnTo>
                <a:lnTo>
                  <a:pt x="383959" y="310906"/>
                </a:lnTo>
                <a:lnTo>
                  <a:pt x="380699" y="308168"/>
                </a:lnTo>
                <a:lnTo>
                  <a:pt x="376515" y="177052"/>
                </a:lnTo>
                <a:lnTo>
                  <a:pt x="376469" y="172056"/>
                </a:lnTo>
                <a:lnTo>
                  <a:pt x="375993" y="157544"/>
                </a:lnTo>
                <a:lnTo>
                  <a:pt x="375181" y="145713"/>
                </a:lnTo>
                <a:lnTo>
                  <a:pt x="374017" y="136592"/>
                </a:lnTo>
                <a:lnTo>
                  <a:pt x="372505" y="129291"/>
                </a:lnTo>
                <a:close/>
              </a:path>
              <a:path w="816609" h="422275">
                <a:moveTo>
                  <a:pt x="352505" y="97956"/>
                </a:moveTo>
                <a:lnTo>
                  <a:pt x="339467" y="97956"/>
                </a:lnTo>
                <a:lnTo>
                  <a:pt x="334089" y="100694"/>
                </a:lnTo>
                <a:lnTo>
                  <a:pt x="311274" y="132028"/>
                </a:lnTo>
                <a:lnTo>
                  <a:pt x="324136" y="132028"/>
                </a:lnTo>
                <a:lnTo>
                  <a:pt x="324637" y="131420"/>
                </a:lnTo>
                <a:lnTo>
                  <a:pt x="327734" y="129291"/>
                </a:lnTo>
                <a:lnTo>
                  <a:pt x="372505" y="129291"/>
                </a:lnTo>
                <a:lnTo>
                  <a:pt x="372459" y="129067"/>
                </a:lnTo>
                <a:lnTo>
                  <a:pt x="370228" y="122027"/>
                </a:lnTo>
                <a:lnTo>
                  <a:pt x="367325" y="115501"/>
                </a:lnTo>
                <a:lnTo>
                  <a:pt x="363750" y="109517"/>
                </a:lnTo>
                <a:lnTo>
                  <a:pt x="358698" y="101911"/>
                </a:lnTo>
                <a:lnTo>
                  <a:pt x="352505" y="97956"/>
                </a:lnTo>
                <a:close/>
              </a:path>
              <a:path w="816609" h="422275">
                <a:moveTo>
                  <a:pt x="442302" y="0"/>
                </a:moveTo>
                <a:lnTo>
                  <a:pt x="431546" y="0"/>
                </a:lnTo>
                <a:lnTo>
                  <a:pt x="427146" y="3346"/>
                </a:lnTo>
                <a:lnTo>
                  <a:pt x="417856" y="35593"/>
                </a:lnTo>
                <a:lnTo>
                  <a:pt x="418195" y="42789"/>
                </a:lnTo>
                <a:lnTo>
                  <a:pt x="431546" y="71186"/>
                </a:lnTo>
                <a:lnTo>
                  <a:pt x="442139" y="71186"/>
                </a:lnTo>
                <a:lnTo>
                  <a:pt x="455992" y="35593"/>
                </a:lnTo>
                <a:lnTo>
                  <a:pt x="455653" y="28524"/>
                </a:lnTo>
                <a:lnTo>
                  <a:pt x="442302" y="0"/>
                </a:lnTo>
                <a:close/>
              </a:path>
              <a:path w="816609" h="422275">
                <a:moveTo>
                  <a:pt x="454199" y="104345"/>
                </a:moveTo>
                <a:lnTo>
                  <a:pt x="405797" y="104345"/>
                </a:lnTo>
                <a:lnTo>
                  <a:pt x="405797" y="112863"/>
                </a:lnTo>
                <a:lnTo>
                  <a:pt x="411175" y="113471"/>
                </a:lnTo>
                <a:lnTo>
                  <a:pt x="414923" y="115905"/>
                </a:lnTo>
                <a:lnTo>
                  <a:pt x="419649" y="149369"/>
                </a:lnTo>
                <a:lnTo>
                  <a:pt x="419649" y="275313"/>
                </a:lnTo>
                <a:lnTo>
                  <a:pt x="405797" y="311819"/>
                </a:lnTo>
                <a:lnTo>
                  <a:pt x="405797" y="320337"/>
                </a:lnTo>
                <a:lnTo>
                  <a:pt x="468214" y="320337"/>
                </a:lnTo>
                <a:lnTo>
                  <a:pt x="468214" y="311819"/>
                </a:lnTo>
                <a:lnTo>
                  <a:pt x="462673" y="311211"/>
                </a:lnTo>
                <a:lnTo>
                  <a:pt x="458925" y="308777"/>
                </a:lnTo>
                <a:lnTo>
                  <a:pt x="454199" y="275313"/>
                </a:lnTo>
                <a:lnTo>
                  <a:pt x="454199" y="104345"/>
                </a:lnTo>
                <a:close/>
              </a:path>
              <a:path w="816609" h="422275">
                <a:moveTo>
                  <a:pt x="528676" y="104345"/>
                </a:moveTo>
                <a:lnTo>
                  <a:pt x="481578" y="104345"/>
                </a:lnTo>
                <a:lnTo>
                  <a:pt x="481578" y="112863"/>
                </a:lnTo>
                <a:lnTo>
                  <a:pt x="486793" y="114384"/>
                </a:lnTo>
                <a:lnTo>
                  <a:pt x="490052" y="116818"/>
                </a:lnTo>
                <a:lnTo>
                  <a:pt x="493999" y="284364"/>
                </a:lnTo>
                <a:lnTo>
                  <a:pt x="493675" y="291703"/>
                </a:lnTo>
                <a:lnTo>
                  <a:pt x="481578" y="311819"/>
                </a:lnTo>
                <a:lnTo>
                  <a:pt x="481578" y="320337"/>
                </a:lnTo>
                <a:lnTo>
                  <a:pt x="540084" y="320337"/>
                </a:lnTo>
                <a:lnTo>
                  <a:pt x="540084" y="311819"/>
                </a:lnTo>
                <a:lnTo>
                  <a:pt x="535684" y="310906"/>
                </a:lnTo>
                <a:lnTo>
                  <a:pt x="532751" y="308168"/>
                </a:lnTo>
                <a:lnTo>
                  <a:pt x="528676" y="273184"/>
                </a:lnTo>
                <a:lnTo>
                  <a:pt x="528676" y="157582"/>
                </a:lnTo>
                <a:lnTo>
                  <a:pt x="533387" y="145205"/>
                </a:lnTo>
                <a:lnTo>
                  <a:pt x="538251" y="136363"/>
                </a:lnTo>
                <a:lnTo>
                  <a:pt x="542086" y="132333"/>
                </a:lnTo>
                <a:lnTo>
                  <a:pt x="528676" y="132333"/>
                </a:lnTo>
                <a:lnTo>
                  <a:pt x="528676" y="104345"/>
                </a:lnTo>
                <a:close/>
              </a:path>
              <a:path w="816609" h="422275">
                <a:moveTo>
                  <a:pt x="590068" y="129291"/>
                </a:moveTo>
                <a:lnTo>
                  <a:pt x="550678" y="129291"/>
                </a:lnTo>
                <a:lnTo>
                  <a:pt x="552633" y="130507"/>
                </a:lnTo>
                <a:lnTo>
                  <a:pt x="556219" y="135375"/>
                </a:lnTo>
                <a:lnTo>
                  <a:pt x="559228" y="165064"/>
                </a:lnTo>
                <a:lnTo>
                  <a:pt x="559193" y="283513"/>
                </a:lnTo>
                <a:lnTo>
                  <a:pt x="547907" y="311819"/>
                </a:lnTo>
                <a:lnTo>
                  <a:pt x="547907" y="320337"/>
                </a:lnTo>
                <a:lnTo>
                  <a:pt x="606414" y="320337"/>
                </a:lnTo>
                <a:lnTo>
                  <a:pt x="606414" y="311819"/>
                </a:lnTo>
                <a:lnTo>
                  <a:pt x="601198" y="310906"/>
                </a:lnTo>
                <a:lnTo>
                  <a:pt x="597939" y="308168"/>
                </a:lnTo>
                <a:lnTo>
                  <a:pt x="593743" y="172004"/>
                </a:lnTo>
                <a:lnTo>
                  <a:pt x="593376" y="157811"/>
                </a:lnTo>
                <a:lnTo>
                  <a:pt x="592765" y="146697"/>
                </a:lnTo>
                <a:lnTo>
                  <a:pt x="591909" y="138721"/>
                </a:lnTo>
                <a:lnTo>
                  <a:pt x="590379" y="130393"/>
                </a:lnTo>
                <a:lnTo>
                  <a:pt x="590068" y="129291"/>
                </a:lnTo>
                <a:close/>
              </a:path>
              <a:path w="816609" h="422275">
                <a:moveTo>
                  <a:pt x="570886" y="97956"/>
                </a:moveTo>
                <a:lnTo>
                  <a:pt x="557033" y="97956"/>
                </a:lnTo>
                <a:lnTo>
                  <a:pt x="551166" y="100694"/>
                </a:lnTo>
                <a:lnTo>
                  <a:pt x="528676" y="132333"/>
                </a:lnTo>
                <a:lnTo>
                  <a:pt x="542086" y="132333"/>
                </a:lnTo>
                <a:lnTo>
                  <a:pt x="543298" y="131059"/>
                </a:lnTo>
                <a:lnTo>
                  <a:pt x="548559" y="129291"/>
                </a:lnTo>
                <a:lnTo>
                  <a:pt x="590068" y="129291"/>
                </a:lnTo>
                <a:lnTo>
                  <a:pt x="588222" y="122750"/>
                </a:lnTo>
                <a:lnTo>
                  <a:pt x="585423" y="115791"/>
                </a:lnTo>
                <a:lnTo>
                  <a:pt x="581968" y="109517"/>
                </a:lnTo>
                <a:lnTo>
                  <a:pt x="577079" y="101911"/>
                </a:lnTo>
                <a:lnTo>
                  <a:pt x="570886" y="97956"/>
                </a:lnTo>
                <a:close/>
              </a:path>
              <a:path w="816609" h="422275">
                <a:moveTo>
                  <a:pt x="644386" y="353801"/>
                </a:moveTo>
                <a:lnTo>
                  <a:pt x="635911" y="353801"/>
                </a:lnTo>
                <a:lnTo>
                  <a:pt x="632326" y="356843"/>
                </a:lnTo>
                <a:lnTo>
                  <a:pt x="626459" y="368403"/>
                </a:lnTo>
                <a:lnTo>
                  <a:pt x="624992" y="376008"/>
                </a:lnTo>
                <a:lnTo>
                  <a:pt x="624993" y="384840"/>
                </a:lnTo>
                <a:lnTo>
                  <a:pt x="641126" y="422249"/>
                </a:lnTo>
                <a:lnTo>
                  <a:pt x="647971" y="422249"/>
                </a:lnTo>
                <a:lnTo>
                  <a:pt x="671159" y="397912"/>
                </a:lnTo>
                <a:lnTo>
                  <a:pt x="656771" y="397912"/>
                </a:lnTo>
                <a:lnTo>
                  <a:pt x="655794" y="396999"/>
                </a:lnTo>
                <a:lnTo>
                  <a:pt x="655142" y="395478"/>
                </a:lnTo>
                <a:lnTo>
                  <a:pt x="654490" y="393653"/>
                </a:lnTo>
                <a:lnTo>
                  <a:pt x="654273" y="391219"/>
                </a:lnTo>
                <a:lnTo>
                  <a:pt x="654001" y="373879"/>
                </a:lnTo>
                <a:lnTo>
                  <a:pt x="652697" y="366273"/>
                </a:lnTo>
                <a:lnTo>
                  <a:pt x="647645" y="356234"/>
                </a:lnTo>
                <a:lnTo>
                  <a:pt x="644386" y="353801"/>
                </a:lnTo>
                <a:close/>
              </a:path>
              <a:path w="816609" h="422275">
                <a:moveTo>
                  <a:pt x="681543" y="104345"/>
                </a:moveTo>
                <a:lnTo>
                  <a:pt x="620103" y="104345"/>
                </a:lnTo>
                <a:lnTo>
                  <a:pt x="620103" y="112863"/>
                </a:lnTo>
                <a:lnTo>
                  <a:pt x="623851" y="115297"/>
                </a:lnTo>
                <a:lnTo>
                  <a:pt x="627111" y="118947"/>
                </a:lnTo>
                <a:lnTo>
                  <a:pt x="642267" y="169143"/>
                </a:lnTo>
                <a:lnTo>
                  <a:pt x="679587" y="328855"/>
                </a:lnTo>
                <a:lnTo>
                  <a:pt x="676002" y="347108"/>
                </a:lnTo>
                <a:lnTo>
                  <a:pt x="666904" y="384840"/>
                </a:lnTo>
                <a:lnTo>
                  <a:pt x="660031" y="397912"/>
                </a:lnTo>
                <a:lnTo>
                  <a:pt x="671159" y="397912"/>
                </a:lnTo>
                <a:lnTo>
                  <a:pt x="682065" y="356063"/>
                </a:lnTo>
                <a:lnTo>
                  <a:pt x="705102" y="245805"/>
                </a:lnTo>
                <a:lnTo>
                  <a:pt x="696536" y="245805"/>
                </a:lnTo>
                <a:lnTo>
                  <a:pt x="676654" y="161537"/>
                </a:lnTo>
                <a:lnTo>
                  <a:pt x="673967" y="149616"/>
                </a:lnTo>
                <a:lnTo>
                  <a:pt x="672024" y="139824"/>
                </a:lnTo>
                <a:lnTo>
                  <a:pt x="670856" y="132276"/>
                </a:lnTo>
                <a:lnTo>
                  <a:pt x="670461" y="126857"/>
                </a:lnTo>
                <a:lnTo>
                  <a:pt x="670461" y="123206"/>
                </a:lnTo>
                <a:lnTo>
                  <a:pt x="671276" y="119860"/>
                </a:lnTo>
                <a:lnTo>
                  <a:pt x="673069" y="117426"/>
                </a:lnTo>
                <a:lnTo>
                  <a:pt x="674698" y="114688"/>
                </a:lnTo>
                <a:lnTo>
                  <a:pt x="677469" y="113167"/>
                </a:lnTo>
                <a:lnTo>
                  <a:pt x="681543" y="112863"/>
                </a:lnTo>
                <a:lnTo>
                  <a:pt x="681543" y="104345"/>
                </a:lnTo>
                <a:close/>
              </a:path>
              <a:path w="816609" h="422275">
                <a:moveTo>
                  <a:pt x="742168" y="104345"/>
                </a:moveTo>
                <a:lnTo>
                  <a:pt x="703544" y="104345"/>
                </a:lnTo>
                <a:lnTo>
                  <a:pt x="703544" y="112863"/>
                </a:lnTo>
                <a:lnTo>
                  <a:pt x="708596" y="113167"/>
                </a:lnTo>
                <a:lnTo>
                  <a:pt x="712182" y="115297"/>
                </a:lnTo>
                <a:lnTo>
                  <a:pt x="714300" y="118643"/>
                </a:lnTo>
                <a:lnTo>
                  <a:pt x="716256" y="121989"/>
                </a:lnTo>
                <a:lnTo>
                  <a:pt x="717234" y="126553"/>
                </a:lnTo>
                <a:lnTo>
                  <a:pt x="717220" y="132276"/>
                </a:lnTo>
                <a:lnTo>
                  <a:pt x="709900" y="180703"/>
                </a:lnTo>
                <a:lnTo>
                  <a:pt x="696536" y="245805"/>
                </a:lnTo>
                <a:lnTo>
                  <a:pt x="705102" y="245805"/>
                </a:lnTo>
                <a:lnTo>
                  <a:pt x="720982" y="169143"/>
                </a:lnTo>
                <a:lnTo>
                  <a:pt x="730818" y="126857"/>
                </a:lnTo>
                <a:lnTo>
                  <a:pt x="742168" y="112863"/>
                </a:lnTo>
                <a:lnTo>
                  <a:pt x="742168" y="104345"/>
                </a:lnTo>
                <a:close/>
              </a:path>
              <a:path w="816609" h="422275">
                <a:moveTo>
                  <a:pt x="802141" y="7301"/>
                </a:moveTo>
                <a:lnTo>
                  <a:pt x="753739" y="7301"/>
                </a:lnTo>
                <a:lnTo>
                  <a:pt x="753739" y="15819"/>
                </a:lnTo>
                <a:lnTo>
                  <a:pt x="759117" y="16427"/>
                </a:lnTo>
                <a:lnTo>
                  <a:pt x="762865" y="18861"/>
                </a:lnTo>
                <a:lnTo>
                  <a:pt x="767592" y="52020"/>
                </a:lnTo>
                <a:lnTo>
                  <a:pt x="767592" y="275313"/>
                </a:lnTo>
                <a:lnTo>
                  <a:pt x="753739" y="311819"/>
                </a:lnTo>
                <a:lnTo>
                  <a:pt x="753739" y="320337"/>
                </a:lnTo>
                <a:lnTo>
                  <a:pt x="816157" y="320337"/>
                </a:lnTo>
                <a:lnTo>
                  <a:pt x="816157" y="311819"/>
                </a:lnTo>
                <a:lnTo>
                  <a:pt x="810616" y="311211"/>
                </a:lnTo>
                <a:lnTo>
                  <a:pt x="806868" y="308777"/>
                </a:lnTo>
                <a:lnTo>
                  <a:pt x="802141" y="275313"/>
                </a:lnTo>
                <a:lnTo>
                  <a:pt x="802141" y="730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16028" y="1191067"/>
            <a:ext cx="955823" cy="326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52033" y="1276551"/>
            <a:ext cx="236307" cy="251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3601" y="1796149"/>
            <a:ext cx="636905" cy="415290"/>
          </a:xfrm>
          <a:custGeom>
            <a:avLst/>
            <a:gdLst/>
            <a:ahLst/>
            <a:cxnLst/>
            <a:rect l="l" t="t" r="r" b="b"/>
            <a:pathLst>
              <a:path w="636904" h="415289">
                <a:moveTo>
                  <a:pt x="53780" y="90655"/>
                </a:moveTo>
                <a:lnTo>
                  <a:pt x="14341" y="125214"/>
                </a:lnTo>
                <a:lnTo>
                  <a:pt x="3564" y="162678"/>
                </a:lnTo>
                <a:lnTo>
                  <a:pt x="0" y="206074"/>
                </a:lnTo>
                <a:lnTo>
                  <a:pt x="860" y="227892"/>
                </a:lnTo>
                <a:lnTo>
                  <a:pt x="7837" y="267468"/>
                </a:lnTo>
                <a:lnTo>
                  <a:pt x="31147" y="310830"/>
                </a:lnTo>
                <a:lnTo>
                  <a:pt x="54269" y="319364"/>
                </a:lnTo>
                <a:lnTo>
                  <a:pt x="66789" y="317030"/>
                </a:lnTo>
                <a:lnTo>
                  <a:pt x="77920" y="310028"/>
                </a:lnTo>
                <a:lnTo>
                  <a:pt x="83380" y="303453"/>
                </a:lnTo>
                <a:lnTo>
                  <a:pt x="50032" y="303453"/>
                </a:lnTo>
                <a:lnTo>
                  <a:pt x="46609" y="300593"/>
                </a:lnTo>
                <a:lnTo>
                  <a:pt x="37073" y="259061"/>
                </a:lnTo>
                <a:lnTo>
                  <a:pt x="36271" y="201818"/>
                </a:lnTo>
                <a:lnTo>
                  <a:pt x="36546" y="182342"/>
                </a:lnTo>
                <a:lnTo>
                  <a:pt x="38494" y="139029"/>
                </a:lnTo>
                <a:lnTo>
                  <a:pt x="50194" y="107083"/>
                </a:lnTo>
                <a:lnTo>
                  <a:pt x="83236" y="107083"/>
                </a:lnTo>
                <a:lnTo>
                  <a:pt x="81811" y="105227"/>
                </a:lnTo>
                <a:lnTo>
                  <a:pt x="75208" y="98856"/>
                </a:lnTo>
                <a:lnTo>
                  <a:pt x="68345" y="94302"/>
                </a:lnTo>
                <a:lnTo>
                  <a:pt x="61208" y="91567"/>
                </a:lnTo>
                <a:lnTo>
                  <a:pt x="53780" y="90655"/>
                </a:lnTo>
                <a:close/>
              </a:path>
              <a:path w="636904" h="415289">
                <a:moveTo>
                  <a:pt x="83236" y="107083"/>
                </a:moveTo>
                <a:lnTo>
                  <a:pt x="57854" y="107083"/>
                </a:lnTo>
                <a:lnTo>
                  <a:pt x="60625" y="108695"/>
                </a:lnTo>
                <a:lnTo>
                  <a:pt x="62743" y="111920"/>
                </a:lnTo>
                <a:lnTo>
                  <a:pt x="71421" y="154076"/>
                </a:lnTo>
                <a:lnTo>
                  <a:pt x="71959" y="201818"/>
                </a:lnTo>
                <a:lnTo>
                  <a:pt x="71880" y="217704"/>
                </a:lnTo>
                <a:lnTo>
                  <a:pt x="70657" y="262004"/>
                </a:lnTo>
                <a:lnTo>
                  <a:pt x="60625" y="301537"/>
                </a:lnTo>
                <a:lnTo>
                  <a:pt x="57528" y="303453"/>
                </a:lnTo>
                <a:lnTo>
                  <a:pt x="83380" y="303453"/>
                </a:lnTo>
                <a:lnTo>
                  <a:pt x="101293" y="265601"/>
                </a:lnTo>
                <a:lnTo>
                  <a:pt x="107583" y="227179"/>
                </a:lnTo>
                <a:lnTo>
                  <a:pt x="108342" y="206074"/>
                </a:lnTo>
                <a:lnTo>
                  <a:pt x="108283" y="201818"/>
                </a:lnTo>
                <a:lnTo>
                  <a:pt x="104525" y="160247"/>
                </a:lnTo>
                <a:lnTo>
                  <a:pt x="93321" y="122837"/>
                </a:lnTo>
                <a:lnTo>
                  <a:pt x="87986" y="113269"/>
                </a:lnTo>
                <a:lnTo>
                  <a:pt x="83236" y="107083"/>
                </a:lnTo>
                <a:close/>
              </a:path>
              <a:path w="636904" h="415289">
                <a:moveTo>
                  <a:pt x="177638" y="97044"/>
                </a:moveTo>
                <a:lnTo>
                  <a:pt x="130539" y="97044"/>
                </a:lnTo>
                <a:lnTo>
                  <a:pt x="130539" y="105714"/>
                </a:lnTo>
                <a:lnTo>
                  <a:pt x="134450" y="106474"/>
                </a:lnTo>
                <a:lnTo>
                  <a:pt x="137221" y="107843"/>
                </a:lnTo>
                <a:lnTo>
                  <a:pt x="138688" y="109851"/>
                </a:lnTo>
                <a:lnTo>
                  <a:pt x="140317" y="111859"/>
                </a:lnTo>
                <a:lnTo>
                  <a:pt x="141458" y="115023"/>
                </a:lnTo>
                <a:lnTo>
                  <a:pt x="142925" y="122689"/>
                </a:lnTo>
                <a:lnTo>
                  <a:pt x="143251" y="130538"/>
                </a:lnTo>
                <a:lnTo>
                  <a:pt x="143251" y="262141"/>
                </a:lnTo>
                <a:lnTo>
                  <a:pt x="138851" y="301263"/>
                </a:lnTo>
                <a:lnTo>
                  <a:pt x="130539" y="304609"/>
                </a:lnTo>
                <a:lnTo>
                  <a:pt x="130539" y="312914"/>
                </a:lnTo>
                <a:lnTo>
                  <a:pt x="192957" y="312914"/>
                </a:lnTo>
                <a:lnTo>
                  <a:pt x="192957" y="304609"/>
                </a:lnTo>
                <a:lnTo>
                  <a:pt x="188231" y="304153"/>
                </a:lnTo>
                <a:lnTo>
                  <a:pt x="184971" y="302966"/>
                </a:lnTo>
                <a:lnTo>
                  <a:pt x="177798" y="274872"/>
                </a:lnTo>
                <a:lnTo>
                  <a:pt x="177638" y="262141"/>
                </a:lnTo>
                <a:lnTo>
                  <a:pt x="177638" y="212523"/>
                </a:lnTo>
                <a:lnTo>
                  <a:pt x="177885" y="199324"/>
                </a:lnTo>
                <a:lnTo>
                  <a:pt x="183342" y="153476"/>
                </a:lnTo>
                <a:lnTo>
                  <a:pt x="185917" y="146083"/>
                </a:lnTo>
                <a:lnTo>
                  <a:pt x="177638" y="146083"/>
                </a:lnTo>
                <a:lnTo>
                  <a:pt x="177638" y="97044"/>
                </a:lnTo>
                <a:close/>
              </a:path>
              <a:path w="636904" h="415289">
                <a:moveTo>
                  <a:pt x="229013" y="135709"/>
                </a:moveTo>
                <a:lnTo>
                  <a:pt x="197194" y="135709"/>
                </a:lnTo>
                <a:lnTo>
                  <a:pt x="198172" y="136166"/>
                </a:lnTo>
                <a:lnTo>
                  <a:pt x="198987" y="137078"/>
                </a:lnTo>
                <a:lnTo>
                  <a:pt x="199476" y="137687"/>
                </a:lnTo>
                <a:lnTo>
                  <a:pt x="201527" y="140790"/>
                </a:lnTo>
                <a:lnTo>
                  <a:pt x="204835" y="146083"/>
                </a:lnTo>
                <a:lnTo>
                  <a:pt x="207787" y="151072"/>
                </a:lnTo>
                <a:lnTo>
                  <a:pt x="211698" y="153688"/>
                </a:lnTo>
                <a:lnTo>
                  <a:pt x="219847" y="153688"/>
                </a:lnTo>
                <a:lnTo>
                  <a:pt x="223106" y="150859"/>
                </a:lnTo>
                <a:lnTo>
                  <a:pt x="228321" y="139482"/>
                </a:lnTo>
                <a:lnTo>
                  <a:pt x="229013" y="135709"/>
                </a:lnTo>
                <a:close/>
              </a:path>
              <a:path w="636904" h="415289">
                <a:moveTo>
                  <a:pt x="219195" y="90655"/>
                </a:moveTo>
                <a:lnTo>
                  <a:pt x="209091" y="90655"/>
                </a:lnTo>
                <a:lnTo>
                  <a:pt x="203550" y="94306"/>
                </a:lnTo>
                <a:lnTo>
                  <a:pt x="183224" y="130762"/>
                </a:lnTo>
                <a:lnTo>
                  <a:pt x="177638" y="146083"/>
                </a:lnTo>
                <a:lnTo>
                  <a:pt x="185917" y="146083"/>
                </a:lnTo>
                <a:lnTo>
                  <a:pt x="189466" y="140638"/>
                </a:lnTo>
                <a:lnTo>
                  <a:pt x="191490" y="137383"/>
                </a:lnTo>
                <a:lnTo>
                  <a:pt x="193772" y="135709"/>
                </a:lnTo>
                <a:lnTo>
                  <a:pt x="229013" y="135709"/>
                </a:lnTo>
                <a:lnTo>
                  <a:pt x="229788" y="131481"/>
                </a:lnTo>
                <a:lnTo>
                  <a:pt x="229788" y="111464"/>
                </a:lnTo>
                <a:lnTo>
                  <a:pt x="228321" y="104041"/>
                </a:lnTo>
                <a:lnTo>
                  <a:pt x="225551" y="98565"/>
                </a:lnTo>
                <a:lnTo>
                  <a:pt x="222780" y="93393"/>
                </a:lnTo>
                <a:lnTo>
                  <a:pt x="219195" y="90655"/>
                </a:lnTo>
                <a:close/>
              </a:path>
              <a:path w="636904" h="415289">
                <a:moveTo>
                  <a:pt x="332476" y="108239"/>
                </a:moveTo>
                <a:lnTo>
                  <a:pt x="296769" y="108239"/>
                </a:lnTo>
                <a:lnTo>
                  <a:pt x="299703" y="109821"/>
                </a:lnTo>
                <a:lnTo>
                  <a:pt x="302473" y="112985"/>
                </a:lnTo>
                <a:lnTo>
                  <a:pt x="309155" y="176535"/>
                </a:lnTo>
                <a:lnTo>
                  <a:pt x="291765" y="192102"/>
                </a:lnTo>
                <a:lnTo>
                  <a:pt x="277722" y="206040"/>
                </a:lnTo>
                <a:lnTo>
                  <a:pt x="254667" y="239212"/>
                </a:lnTo>
                <a:lnTo>
                  <a:pt x="248282" y="275070"/>
                </a:lnTo>
                <a:lnTo>
                  <a:pt x="248629" y="282184"/>
                </a:lnTo>
                <a:lnTo>
                  <a:pt x="264664" y="315926"/>
                </a:lnTo>
                <a:lnTo>
                  <a:pt x="271346" y="315926"/>
                </a:lnTo>
                <a:lnTo>
                  <a:pt x="279958" y="313747"/>
                </a:lnTo>
                <a:lnTo>
                  <a:pt x="289150" y="307210"/>
                </a:lnTo>
                <a:lnTo>
                  <a:pt x="298893" y="296315"/>
                </a:lnTo>
                <a:lnTo>
                  <a:pt x="309155" y="281063"/>
                </a:lnTo>
                <a:lnTo>
                  <a:pt x="344636" y="281063"/>
                </a:lnTo>
                <a:lnTo>
                  <a:pt x="344357" y="278873"/>
                </a:lnTo>
                <a:lnTo>
                  <a:pt x="344021" y="277139"/>
                </a:lnTo>
                <a:lnTo>
                  <a:pt x="291228" y="277139"/>
                </a:lnTo>
                <a:lnTo>
                  <a:pt x="288295" y="275070"/>
                </a:lnTo>
                <a:lnTo>
                  <a:pt x="286176" y="270902"/>
                </a:lnTo>
                <a:lnTo>
                  <a:pt x="283569" y="265518"/>
                </a:lnTo>
                <a:lnTo>
                  <a:pt x="282102" y="259312"/>
                </a:lnTo>
                <a:lnTo>
                  <a:pt x="282209" y="250006"/>
                </a:lnTo>
                <a:lnTo>
                  <a:pt x="296178" y="208957"/>
                </a:lnTo>
                <a:lnTo>
                  <a:pt x="309155" y="191989"/>
                </a:lnTo>
                <a:lnTo>
                  <a:pt x="343705" y="191989"/>
                </a:lnTo>
                <a:lnTo>
                  <a:pt x="343585" y="160695"/>
                </a:lnTo>
                <a:lnTo>
                  <a:pt x="337430" y="117331"/>
                </a:lnTo>
                <a:lnTo>
                  <a:pt x="333891" y="110398"/>
                </a:lnTo>
                <a:lnTo>
                  <a:pt x="332476" y="108239"/>
                </a:lnTo>
                <a:close/>
              </a:path>
              <a:path w="636904" h="415289">
                <a:moveTo>
                  <a:pt x="344636" y="281063"/>
                </a:moveTo>
                <a:lnTo>
                  <a:pt x="309155" y="281063"/>
                </a:lnTo>
                <a:lnTo>
                  <a:pt x="310041" y="289284"/>
                </a:lnTo>
                <a:lnTo>
                  <a:pt x="324800" y="315926"/>
                </a:lnTo>
                <a:lnTo>
                  <a:pt x="337023" y="315926"/>
                </a:lnTo>
                <a:lnTo>
                  <a:pt x="358145" y="286387"/>
                </a:lnTo>
                <a:lnTo>
                  <a:pt x="347942" y="286387"/>
                </a:lnTo>
                <a:lnTo>
                  <a:pt x="346964" y="285748"/>
                </a:lnTo>
                <a:lnTo>
                  <a:pt x="345334" y="283314"/>
                </a:lnTo>
                <a:lnTo>
                  <a:pt x="344683" y="281428"/>
                </a:lnTo>
                <a:lnTo>
                  <a:pt x="344636" y="281063"/>
                </a:lnTo>
                <a:close/>
              </a:path>
              <a:path w="636904" h="415289">
                <a:moveTo>
                  <a:pt x="355602" y="277838"/>
                </a:moveTo>
                <a:lnTo>
                  <a:pt x="353320" y="283527"/>
                </a:lnTo>
                <a:lnTo>
                  <a:pt x="351201" y="286387"/>
                </a:lnTo>
                <a:lnTo>
                  <a:pt x="358145" y="286387"/>
                </a:lnTo>
                <a:lnTo>
                  <a:pt x="359289" y="283527"/>
                </a:lnTo>
                <a:lnTo>
                  <a:pt x="359309" y="283314"/>
                </a:lnTo>
                <a:lnTo>
                  <a:pt x="355602" y="277838"/>
                </a:lnTo>
                <a:close/>
              </a:path>
              <a:path w="636904" h="415289">
                <a:moveTo>
                  <a:pt x="343705" y="191989"/>
                </a:moveTo>
                <a:lnTo>
                  <a:pt x="309155" y="191989"/>
                </a:lnTo>
                <a:lnTo>
                  <a:pt x="309155" y="264240"/>
                </a:lnTo>
                <a:lnTo>
                  <a:pt x="303777" y="272849"/>
                </a:lnTo>
                <a:lnTo>
                  <a:pt x="299051" y="277139"/>
                </a:lnTo>
                <a:lnTo>
                  <a:pt x="344021" y="277139"/>
                </a:lnTo>
                <a:lnTo>
                  <a:pt x="343868" y="276348"/>
                </a:lnTo>
                <a:lnTo>
                  <a:pt x="343776" y="272849"/>
                </a:lnTo>
                <a:lnTo>
                  <a:pt x="343705" y="191989"/>
                </a:lnTo>
                <a:close/>
              </a:path>
              <a:path w="636904" h="415289">
                <a:moveTo>
                  <a:pt x="303451" y="90655"/>
                </a:moveTo>
                <a:lnTo>
                  <a:pt x="266110" y="108623"/>
                </a:lnTo>
                <a:lnTo>
                  <a:pt x="251079" y="145479"/>
                </a:lnTo>
                <a:lnTo>
                  <a:pt x="250648" y="153688"/>
                </a:lnTo>
                <a:lnTo>
                  <a:pt x="250648" y="161537"/>
                </a:lnTo>
                <a:lnTo>
                  <a:pt x="252441" y="168382"/>
                </a:lnTo>
                <a:lnTo>
                  <a:pt x="255864" y="174223"/>
                </a:lnTo>
                <a:lnTo>
                  <a:pt x="259449" y="180094"/>
                </a:lnTo>
                <a:lnTo>
                  <a:pt x="263686" y="183015"/>
                </a:lnTo>
                <a:lnTo>
                  <a:pt x="273790" y="183015"/>
                </a:lnTo>
                <a:lnTo>
                  <a:pt x="283732" y="143224"/>
                </a:lnTo>
                <a:lnTo>
                  <a:pt x="280472" y="136622"/>
                </a:lnTo>
                <a:lnTo>
                  <a:pt x="278191" y="131846"/>
                </a:lnTo>
                <a:lnTo>
                  <a:pt x="277050" y="127861"/>
                </a:lnTo>
                <a:lnTo>
                  <a:pt x="277050" y="120925"/>
                </a:lnTo>
                <a:lnTo>
                  <a:pt x="278191" y="117700"/>
                </a:lnTo>
                <a:lnTo>
                  <a:pt x="283732" y="110460"/>
                </a:lnTo>
                <a:lnTo>
                  <a:pt x="288132" y="108239"/>
                </a:lnTo>
                <a:lnTo>
                  <a:pt x="332476" y="108239"/>
                </a:lnTo>
                <a:lnTo>
                  <a:pt x="329526" y="103737"/>
                </a:lnTo>
                <a:lnTo>
                  <a:pt x="324329" y="97971"/>
                </a:lnTo>
                <a:lnTo>
                  <a:pt x="318261" y="93888"/>
                </a:lnTo>
                <a:lnTo>
                  <a:pt x="311307" y="91459"/>
                </a:lnTo>
                <a:lnTo>
                  <a:pt x="303451" y="90655"/>
                </a:lnTo>
                <a:close/>
              </a:path>
              <a:path w="636904" h="415289">
                <a:moveTo>
                  <a:pt x="421116" y="0"/>
                </a:moveTo>
                <a:lnTo>
                  <a:pt x="372551" y="0"/>
                </a:lnTo>
                <a:lnTo>
                  <a:pt x="372551" y="8517"/>
                </a:lnTo>
                <a:lnTo>
                  <a:pt x="378092" y="9126"/>
                </a:lnTo>
                <a:lnTo>
                  <a:pt x="381677" y="11560"/>
                </a:lnTo>
                <a:lnTo>
                  <a:pt x="386403" y="44719"/>
                </a:lnTo>
                <a:lnTo>
                  <a:pt x="386403" y="268134"/>
                </a:lnTo>
                <a:lnTo>
                  <a:pt x="372551" y="304609"/>
                </a:lnTo>
                <a:lnTo>
                  <a:pt x="372551" y="312914"/>
                </a:lnTo>
                <a:lnTo>
                  <a:pt x="435131" y="312914"/>
                </a:lnTo>
                <a:lnTo>
                  <a:pt x="435131" y="304609"/>
                </a:lnTo>
                <a:lnTo>
                  <a:pt x="429590" y="304001"/>
                </a:lnTo>
                <a:lnTo>
                  <a:pt x="425842" y="301567"/>
                </a:lnTo>
                <a:lnTo>
                  <a:pt x="421116" y="268134"/>
                </a:lnTo>
                <a:lnTo>
                  <a:pt x="421116" y="0"/>
                </a:lnTo>
                <a:close/>
              </a:path>
              <a:path w="636904" h="415289">
                <a:moveTo>
                  <a:pt x="493475" y="0"/>
                </a:moveTo>
                <a:lnTo>
                  <a:pt x="445073" y="0"/>
                </a:lnTo>
                <a:lnTo>
                  <a:pt x="445073" y="8517"/>
                </a:lnTo>
                <a:lnTo>
                  <a:pt x="450451" y="9126"/>
                </a:lnTo>
                <a:lnTo>
                  <a:pt x="454199" y="11560"/>
                </a:lnTo>
                <a:lnTo>
                  <a:pt x="458925" y="44719"/>
                </a:lnTo>
                <a:lnTo>
                  <a:pt x="458925" y="268134"/>
                </a:lnTo>
                <a:lnTo>
                  <a:pt x="445073" y="304609"/>
                </a:lnTo>
                <a:lnTo>
                  <a:pt x="445073" y="312914"/>
                </a:lnTo>
                <a:lnTo>
                  <a:pt x="507490" y="312914"/>
                </a:lnTo>
                <a:lnTo>
                  <a:pt x="507490" y="304609"/>
                </a:lnTo>
                <a:lnTo>
                  <a:pt x="501949" y="304001"/>
                </a:lnTo>
                <a:lnTo>
                  <a:pt x="498201" y="301567"/>
                </a:lnTo>
                <a:lnTo>
                  <a:pt x="493475" y="268134"/>
                </a:lnTo>
                <a:lnTo>
                  <a:pt x="493475" y="0"/>
                </a:lnTo>
                <a:close/>
              </a:path>
              <a:path w="636904" h="415289">
                <a:moveTo>
                  <a:pt x="538618" y="346591"/>
                </a:moveTo>
                <a:lnTo>
                  <a:pt x="530143" y="346591"/>
                </a:lnTo>
                <a:lnTo>
                  <a:pt x="526558" y="349511"/>
                </a:lnTo>
                <a:lnTo>
                  <a:pt x="520691" y="361223"/>
                </a:lnTo>
                <a:lnTo>
                  <a:pt x="519329" y="368061"/>
                </a:lnTo>
                <a:lnTo>
                  <a:pt x="519227" y="377580"/>
                </a:lnTo>
                <a:lnTo>
                  <a:pt x="519621" y="384979"/>
                </a:lnTo>
                <a:lnTo>
                  <a:pt x="535358" y="414887"/>
                </a:lnTo>
                <a:lnTo>
                  <a:pt x="542203" y="414887"/>
                </a:lnTo>
                <a:lnTo>
                  <a:pt x="565257" y="390671"/>
                </a:lnTo>
                <a:lnTo>
                  <a:pt x="551003" y="390671"/>
                </a:lnTo>
                <a:lnTo>
                  <a:pt x="550026" y="389819"/>
                </a:lnTo>
                <a:lnTo>
                  <a:pt x="548722" y="386443"/>
                </a:lnTo>
                <a:lnTo>
                  <a:pt x="548396" y="382670"/>
                </a:lnTo>
                <a:lnTo>
                  <a:pt x="548254" y="377580"/>
                </a:lnTo>
                <a:lnTo>
                  <a:pt x="548233" y="366517"/>
                </a:lnTo>
                <a:lnTo>
                  <a:pt x="546929" y="358911"/>
                </a:lnTo>
                <a:lnTo>
                  <a:pt x="544322" y="353983"/>
                </a:lnTo>
                <a:lnTo>
                  <a:pt x="541877" y="349055"/>
                </a:lnTo>
                <a:lnTo>
                  <a:pt x="538618" y="346591"/>
                </a:lnTo>
                <a:close/>
              </a:path>
              <a:path w="636904" h="415289">
                <a:moveTo>
                  <a:pt x="575775" y="97044"/>
                </a:moveTo>
                <a:lnTo>
                  <a:pt x="514335" y="97044"/>
                </a:lnTo>
                <a:lnTo>
                  <a:pt x="514335" y="105714"/>
                </a:lnTo>
                <a:lnTo>
                  <a:pt x="518083" y="107843"/>
                </a:lnTo>
                <a:lnTo>
                  <a:pt x="521343" y="111707"/>
                </a:lnTo>
                <a:lnTo>
                  <a:pt x="536336" y="161781"/>
                </a:lnTo>
                <a:lnTo>
                  <a:pt x="573819" y="321676"/>
                </a:lnTo>
                <a:lnTo>
                  <a:pt x="570234" y="339685"/>
                </a:lnTo>
                <a:lnTo>
                  <a:pt x="561067" y="377580"/>
                </a:lnTo>
                <a:lnTo>
                  <a:pt x="554263" y="390671"/>
                </a:lnTo>
                <a:lnTo>
                  <a:pt x="565257" y="390671"/>
                </a:lnTo>
                <a:lnTo>
                  <a:pt x="576295" y="348792"/>
                </a:lnTo>
                <a:lnTo>
                  <a:pt x="599314" y="238625"/>
                </a:lnTo>
                <a:lnTo>
                  <a:pt x="590605" y="238625"/>
                </a:lnTo>
                <a:lnTo>
                  <a:pt x="570886" y="154145"/>
                </a:lnTo>
                <a:lnTo>
                  <a:pt x="568199" y="142298"/>
                </a:lnTo>
                <a:lnTo>
                  <a:pt x="566253" y="132530"/>
                </a:lnTo>
                <a:lnTo>
                  <a:pt x="565077" y="124849"/>
                </a:lnTo>
                <a:lnTo>
                  <a:pt x="564693" y="119556"/>
                </a:lnTo>
                <a:lnTo>
                  <a:pt x="564693" y="115844"/>
                </a:lnTo>
                <a:lnTo>
                  <a:pt x="565508" y="112711"/>
                </a:lnTo>
                <a:lnTo>
                  <a:pt x="568767" y="107478"/>
                </a:lnTo>
                <a:lnTo>
                  <a:pt x="571701" y="106018"/>
                </a:lnTo>
                <a:lnTo>
                  <a:pt x="575775" y="105714"/>
                </a:lnTo>
                <a:lnTo>
                  <a:pt x="575775" y="97044"/>
                </a:lnTo>
                <a:close/>
              </a:path>
              <a:path w="636904" h="415289">
                <a:moveTo>
                  <a:pt x="636400" y="97044"/>
                </a:moveTo>
                <a:lnTo>
                  <a:pt x="597776" y="97044"/>
                </a:lnTo>
                <a:lnTo>
                  <a:pt x="597776" y="105714"/>
                </a:lnTo>
                <a:lnTo>
                  <a:pt x="602828" y="106018"/>
                </a:lnTo>
                <a:lnTo>
                  <a:pt x="606414" y="107843"/>
                </a:lnTo>
                <a:lnTo>
                  <a:pt x="608369" y="111251"/>
                </a:lnTo>
                <a:lnTo>
                  <a:pt x="610488" y="114627"/>
                </a:lnTo>
                <a:lnTo>
                  <a:pt x="611466" y="119160"/>
                </a:lnTo>
                <a:lnTo>
                  <a:pt x="607340" y="157212"/>
                </a:lnTo>
                <a:lnTo>
                  <a:pt x="590605" y="238625"/>
                </a:lnTo>
                <a:lnTo>
                  <a:pt x="599314" y="238625"/>
                </a:lnTo>
                <a:lnTo>
                  <a:pt x="615214" y="161781"/>
                </a:lnTo>
                <a:lnTo>
                  <a:pt x="625069" y="119527"/>
                </a:lnTo>
                <a:lnTo>
                  <a:pt x="636400" y="105714"/>
                </a:lnTo>
                <a:lnTo>
                  <a:pt x="636400" y="9704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6307" y="3244451"/>
            <a:ext cx="955986" cy="3267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2964" y="3244451"/>
            <a:ext cx="1410511" cy="421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62457" y="3342530"/>
            <a:ext cx="229788" cy="228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1907" y="3849625"/>
            <a:ext cx="1225539" cy="329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39263" y="3822246"/>
            <a:ext cx="1244281" cy="414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6679" y="4339623"/>
            <a:ext cx="1659659" cy="4003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3527" y="4408071"/>
            <a:ext cx="1348015" cy="4222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463" y="247868"/>
            <a:ext cx="6786880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Estrogen </a:t>
            </a:r>
            <a:r>
              <a:rPr sz="3350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inhibitor</a:t>
            </a:r>
            <a:r>
              <a:rPr sz="3350" u="none" spc="-5" dirty="0">
                <a:solidFill>
                  <a:srgbClr val="00AF50"/>
                </a:solidFill>
              </a:rPr>
              <a:t> </a:t>
            </a:r>
            <a:r>
              <a:rPr sz="3200" b="0" i="0" u="none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sz="3200" i="0" u="none" spc="-30" dirty="0">
                <a:solidFill>
                  <a:srgbClr val="00AF50"/>
                </a:solidFill>
                <a:latin typeface="Times New Roman"/>
                <a:cs typeface="Times New Roman"/>
              </a:rPr>
              <a:t>Tamoxifen </a:t>
            </a:r>
            <a:r>
              <a:rPr sz="3200" i="0" u="none" dirty="0">
                <a:solidFill>
                  <a:srgbClr val="00AF50"/>
                </a:solidFill>
                <a:latin typeface="Times New Roman"/>
                <a:cs typeface="Times New Roman"/>
              </a:rPr>
              <a:t>citrate</a:t>
            </a:r>
            <a:r>
              <a:rPr sz="3200" b="0" i="0" u="none" dirty="0">
                <a:solidFill>
                  <a:srgbClr val="00AF50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2261" y="212880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313930" y="0"/>
                </a:moveTo>
                <a:lnTo>
                  <a:pt x="0" y="0"/>
                </a:lnTo>
              </a:path>
            </a:pathLst>
          </a:custGeom>
          <a:ln w="15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3123" y="208873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350" y="0"/>
                </a:moveTo>
                <a:lnTo>
                  <a:pt x="0" y="0"/>
                </a:lnTo>
              </a:path>
            </a:pathLst>
          </a:custGeom>
          <a:ln w="15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6191" y="1907447"/>
            <a:ext cx="222250" cy="221615"/>
          </a:xfrm>
          <a:custGeom>
            <a:avLst/>
            <a:gdLst/>
            <a:ahLst/>
            <a:cxnLst/>
            <a:rect l="l" t="t" r="r" b="b"/>
            <a:pathLst>
              <a:path w="222250" h="221614">
                <a:moveTo>
                  <a:pt x="0" y="221360"/>
                </a:moveTo>
                <a:lnTo>
                  <a:pt x="221824" y="0"/>
                </a:lnTo>
              </a:path>
            </a:pathLst>
          </a:custGeom>
          <a:ln w="15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0445" y="2128807"/>
            <a:ext cx="272415" cy="156845"/>
          </a:xfrm>
          <a:custGeom>
            <a:avLst/>
            <a:gdLst/>
            <a:ahLst/>
            <a:cxnLst/>
            <a:rect l="l" t="t" r="r" b="b"/>
            <a:pathLst>
              <a:path w="272414" h="156844">
                <a:moveTo>
                  <a:pt x="271815" y="0"/>
                </a:moveTo>
                <a:lnTo>
                  <a:pt x="0" y="156443"/>
                </a:lnTo>
              </a:path>
            </a:pathLst>
          </a:custGeom>
          <a:ln w="15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6191" y="2128807"/>
            <a:ext cx="157480" cy="271145"/>
          </a:xfrm>
          <a:custGeom>
            <a:avLst/>
            <a:gdLst/>
            <a:ahLst/>
            <a:cxnLst/>
            <a:rect l="l" t="t" r="r" b="b"/>
            <a:pathLst>
              <a:path w="157479" h="271144">
                <a:moveTo>
                  <a:pt x="0" y="0"/>
                </a:moveTo>
                <a:lnTo>
                  <a:pt x="156884" y="271050"/>
                </a:lnTo>
              </a:path>
            </a:pathLst>
          </a:custGeom>
          <a:ln w="15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8430" y="1758858"/>
            <a:ext cx="320040" cy="151130"/>
          </a:xfrm>
          <a:custGeom>
            <a:avLst/>
            <a:gdLst/>
            <a:ahLst/>
            <a:cxnLst/>
            <a:rect l="l" t="t" r="r" b="b"/>
            <a:pathLst>
              <a:path w="320039" h="151130">
                <a:moveTo>
                  <a:pt x="79246" y="0"/>
                </a:moveTo>
                <a:lnTo>
                  <a:pt x="40158" y="10276"/>
                </a:lnTo>
                <a:lnTo>
                  <a:pt x="10930" y="38950"/>
                </a:lnTo>
                <a:lnTo>
                  <a:pt x="0" y="78061"/>
                </a:lnTo>
                <a:lnTo>
                  <a:pt x="627" y="87746"/>
                </a:lnTo>
                <a:lnTo>
                  <a:pt x="15235" y="123235"/>
                </a:lnTo>
                <a:lnTo>
                  <a:pt x="46891" y="145693"/>
                </a:lnTo>
                <a:lnTo>
                  <a:pt x="78763" y="150832"/>
                </a:lnTo>
                <a:lnTo>
                  <a:pt x="87268" y="150474"/>
                </a:lnTo>
                <a:lnTo>
                  <a:pt x="117575" y="140894"/>
                </a:lnTo>
                <a:lnTo>
                  <a:pt x="85836" y="140894"/>
                </a:lnTo>
                <a:lnTo>
                  <a:pt x="77907" y="140384"/>
                </a:lnTo>
                <a:lnTo>
                  <a:pt x="46170" y="116130"/>
                </a:lnTo>
                <a:lnTo>
                  <a:pt x="38417" y="73412"/>
                </a:lnTo>
                <a:lnTo>
                  <a:pt x="38839" y="63792"/>
                </a:lnTo>
                <a:lnTo>
                  <a:pt x="51939" y="26347"/>
                </a:lnTo>
                <a:lnTo>
                  <a:pt x="86640" y="9617"/>
                </a:lnTo>
                <a:lnTo>
                  <a:pt x="119552" y="9617"/>
                </a:lnTo>
                <a:lnTo>
                  <a:pt x="117984" y="9136"/>
                </a:lnTo>
                <a:lnTo>
                  <a:pt x="111394" y="6571"/>
                </a:lnTo>
                <a:lnTo>
                  <a:pt x="103048" y="3719"/>
                </a:lnTo>
                <a:lnTo>
                  <a:pt x="94898" y="1663"/>
                </a:lnTo>
                <a:lnTo>
                  <a:pt x="86959" y="418"/>
                </a:lnTo>
                <a:lnTo>
                  <a:pt x="79246" y="0"/>
                </a:lnTo>
                <a:close/>
              </a:path>
              <a:path w="320039" h="151130">
                <a:moveTo>
                  <a:pt x="134862" y="114447"/>
                </a:moveTo>
                <a:lnTo>
                  <a:pt x="98977" y="139432"/>
                </a:lnTo>
                <a:lnTo>
                  <a:pt x="85836" y="140894"/>
                </a:lnTo>
                <a:lnTo>
                  <a:pt x="117575" y="140894"/>
                </a:lnTo>
                <a:lnTo>
                  <a:pt x="122405" y="137749"/>
                </a:lnTo>
                <a:lnTo>
                  <a:pt x="128679" y="132712"/>
                </a:lnTo>
                <a:lnTo>
                  <a:pt x="134842" y="126809"/>
                </a:lnTo>
                <a:lnTo>
                  <a:pt x="134862" y="114447"/>
                </a:lnTo>
                <a:close/>
              </a:path>
              <a:path w="320039" h="151130">
                <a:moveTo>
                  <a:pt x="119552" y="9617"/>
                </a:moveTo>
                <a:lnTo>
                  <a:pt x="86640" y="9617"/>
                </a:lnTo>
                <a:lnTo>
                  <a:pt x="94506" y="10276"/>
                </a:lnTo>
                <a:lnTo>
                  <a:pt x="101950" y="12242"/>
                </a:lnTo>
                <a:lnTo>
                  <a:pt x="130266" y="40818"/>
                </a:lnTo>
                <a:lnTo>
                  <a:pt x="133094" y="50010"/>
                </a:lnTo>
                <a:lnTo>
                  <a:pt x="137274" y="50010"/>
                </a:lnTo>
                <a:lnTo>
                  <a:pt x="137274" y="10418"/>
                </a:lnTo>
                <a:lnTo>
                  <a:pt x="122164" y="10418"/>
                </a:lnTo>
                <a:lnTo>
                  <a:pt x="119552" y="9617"/>
                </a:lnTo>
                <a:close/>
              </a:path>
              <a:path w="320039" h="151130">
                <a:moveTo>
                  <a:pt x="137274" y="0"/>
                </a:moveTo>
                <a:lnTo>
                  <a:pt x="133094" y="0"/>
                </a:lnTo>
                <a:lnTo>
                  <a:pt x="132598" y="3719"/>
                </a:lnTo>
                <a:lnTo>
                  <a:pt x="131487" y="6251"/>
                </a:lnTo>
                <a:lnTo>
                  <a:pt x="129879" y="8014"/>
                </a:lnTo>
                <a:lnTo>
                  <a:pt x="128111" y="9617"/>
                </a:lnTo>
                <a:lnTo>
                  <a:pt x="126182" y="10418"/>
                </a:lnTo>
                <a:lnTo>
                  <a:pt x="137274" y="10418"/>
                </a:lnTo>
                <a:lnTo>
                  <a:pt x="137274" y="0"/>
                </a:lnTo>
                <a:close/>
              </a:path>
              <a:path w="320039" h="151130">
                <a:moveTo>
                  <a:pt x="234201" y="143619"/>
                </a:moveTo>
                <a:lnTo>
                  <a:pt x="158492" y="143619"/>
                </a:lnTo>
                <a:lnTo>
                  <a:pt x="158492" y="147627"/>
                </a:lnTo>
                <a:lnTo>
                  <a:pt x="234201" y="147627"/>
                </a:lnTo>
                <a:lnTo>
                  <a:pt x="234201" y="143619"/>
                </a:lnTo>
                <a:close/>
              </a:path>
              <a:path w="320039" h="151130">
                <a:moveTo>
                  <a:pt x="319877" y="143619"/>
                </a:moveTo>
                <a:lnTo>
                  <a:pt x="244328" y="143619"/>
                </a:lnTo>
                <a:lnTo>
                  <a:pt x="244328" y="147627"/>
                </a:lnTo>
                <a:lnTo>
                  <a:pt x="319877" y="147627"/>
                </a:lnTo>
                <a:lnTo>
                  <a:pt x="319877" y="143619"/>
                </a:lnTo>
                <a:close/>
              </a:path>
              <a:path w="320039" h="151130">
                <a:moveTo>
                  <a:pt x="225200" y="7213"/>
                </a:moveTo>
                <a:lnTo>
                  <a:pt x="167332" y="7213"/>
                </a:lnTo>
                <a:lnTo>
                  <a:pt x="170547" y="8014"/>
                </a:lnTo>
                <a:lnTo>
                  <a:pt x="172958" y="9296"/>
                </a:lnTo>
                <a:lnTo>
                  <a:pt x="175370" y="10739"/>
                </a:lnTo>
                <a:lnTo>
                  <a:pt x="176977" y="12342"/>
                </a:lnTo>
                <a:lnTo>
                  <a:pt x="177620" y="14105"/>
                </a:lnTo>
                <a:lnTo>
                  <a:pt x="178424" y="16029"/>
                </a:lnTo>
                <a:lnTo>
                  <a:pt x="178906" y="20677"/>
                </a:lnTo>
                <a:lnTo>
                  <a:pt x="178889" y="130315"/>
                </a:lnTo>
                <a:lnTo>
                  <a:pt x="178424" y="134643"/>
                </a:lnTo>
                <a:lnTo>
                  <a:pt x="177620" y="136246"/>
                </a:lnTo>
                <a:lnTo>
                  <a:pt x="176655" y="138650"/>
                </a:lnTo>
                <a:lnTo>
                  <a:pt x="175209" y="140414"/>
                </a:lnTo>
                <a:lnTo>
                  <a:pt x="173441" y="141375"/>
                </a:lnTo>
                <a:lnTo>
                  <a:pt x="170869" y="142978"/>
                </a:lnTo>
                <a:lnTo>
                  <a:pt x="167493" y="143619"/>
                </a:lnTo>
                <a:lnTo>
                  <a:pt x="225200" y="143619"/>
                </a:lnTo>
                <a:lnTo>
                  <a:pt x="221985" y="142978"/>
                </a:lnTo>
                <a:lnTo>
                  <a:pt x="219734" y="141536"/>
                </a:lnTo>
                <a:lnTo>
                  <a:pt x="217323" y="140253"/>
                </a:lnTo>
                <a:lnTo>
                  <a:pt x="215716" y="138650"/>
                </a:lnTo>
                <a:lnTo>
                  <a:pt x="214912" y="136727"/>
                </a:lnTo>
                <a:lnTo>
                  <a:pt x="214108" y="134964"/>
                </a:lnTo>
                <a:lnTo>
                  <a:pt x="213626" y="130315"/>
                </a:lnTo>
                <a:lnTo>
                  <a:pt x="213626" y="78221"/>
                </a:lnTo>
                <a:lnTo>
                  <a:pt x="299463" y="78221"/>
                </a:lnTo>
                <a:lnTo>
                  <a:pt x="299463" y="68924"/>
                </a:lnTo>
                <a:lnTo>
                  <a:pt x="213626" y="68924"/>
                </a:lnTo>
                <a:lnTo>
                  <a:pt x="213643" y="20677"/>
                </a:lnTo>
                <a:lnTo>
                  <a:pt x="219252" y="9457"/>
                </a:lnTo>
                <a:lnTo>
                  <a:pt x="221824" y="8014"/>
                </a:lnTo>
                <a:lnTo>
                  <a:pt x="225200" y="7213"/>
                </a:lnTo>
                <a:close/>
              </a:path>
              <a:path w="320039" h="151130">
                <a:moveTo>
                  <a:pt x="299463" y="78221"/>
                </a:moveTo>
                <a:lnTo>
                  <a:pt x="264742" y="78221"/>
                </a:lnTo>
                <a:lnTo>
                  <a:pt x="264731" y="130315"/>
                </a:lnTo>
                <a:lnTo>
                  <a:pt x="264421" y="134643"/>
                </a:lnTo>
                <a:lnTo>
                  <a:pt x="263617" y="136246"/>
                </a:lnTo>
                <a:lnTo>
                  <a:pt x="262492" y="138650"/>
                </a:lnTo>
                <a:lnTo>
                  <a:pt x="261045" y="140414"/>
                </a:lnTo>
                <a:lnTo>
                  <a:pt x="259116" y="141375"/>
                </a:lnTo>
                <a:lnTo>
                  <a:pt x="256705" y="142978"/>
                </a:lnTo>
                <a:lnTo>
                  <a:pt x="253330" y="143619"/>
                </a:lnTo>
                <a:lnTo>
                  <a:pt x="311197" y="143619"/>
                </a:lnTo>
                <a:lnTo>
                  <a:pt x="307982" y="142978"/>
                </a:lnTo>
                <a:lnTo>
                  <a:pt x="305571" y="141536"/>
                </a:lnTo>
                <a:lnTo>
                  <a:pt x="302999" y="140253"/>
                </a:lnTo>
                <a:lnTo>
                  <a:pt x="301552" y="138650"/>
                </a:lnTo>
                <a:lnTo>
                  <a:pt x="300749" y="136727"/>
                </a:lnTo>
                <a:lnTo>
                  <a:pt x="299945" y="134964"/>
                </a:lnTo>
                <a:lnTo>
                  <a:pt x="299463" y="130315"/>
                </a:lnTo>
                <a:lnTo>
                  <a:pt x="299463" y="78221"/>
                </a:lnTo>
                <a:close/>
              </a:path>
              <a:path w="320039" h="151130">
                <a:moveTo>
                  <a:pt x="310875" y="7213"/>
                </a:moveTo>
                <a:lnTo>
                  <a:pt x="253169" y="7213"/>
                </a:lnTo>
                <a:lnTo>
                  <a:pt x="256384" y="8014"/>
                </a:lnTo>
                <a:lnTo>
                  <a:pt x="258795" y="9296"/>
                </a:lnTo>
                <a:lnTo>
                  <a:pt x="264742" y="20677"/>
                </a:lnTo>
                <a:lnTo>
                  <a:pt x="264742" y="68924"/>
                </a:lnTo>
                <a:lnTo>
                  <a:pt x="299463" y="68924"/>
                </a:lnTo>
                <a:lnTo>
                  <a:pt x="299480" y="20677"/>
                </a:lnTo>
                <a:lnTo>
                  <a:pt x="299945" y="16349"/>
                </a:lnTo>
                <a:lnTo>
                  <a:pt x="300749" y="14586"/>
                </a:lnTo>
                <a:lnTo>
                  <a:pt x="301713" y="12182"/>
                </a:lnTo>
                <a:lnTo>
                  <a:pt x="303160" y="10418"/>
                </a:lnTo>
                <a:lnTo>
                  <a:pt x="305089" y="9457"/>
                </a:lnTo>
                <a:lnTo>
                  <a:pt x="307500" y="8014"/>
                </a:lnTo>
                <a:lnTo>
                  <a:pt x="310875" y="7213"/>
                </a:lnTo>
                <a:close/>
              </a:path>
              <a:path w="320039" h="151130">
                <a:moveTo>
                  <a:pt x="234201" y="3366"/>
                </a:moveTo>
                <a:lnTo>
                  <a:pt x="158492" y="3366"/>
                </a:lnTo>
                <a:lnTo>
                  <a:pt x="158492" y="7213"/>
                </a:lnTo>
                <a:lnTo>
                  <a:pt x="234201" y="7213"/>
                </a:lnTo>
                <a:lnTo>
                  <a:pt x="234201" y="3366"/>
                </a:lnTo>
                <a:close/>
              </a:path>
              <a:path w="320039" h="151130">
                <a:moveTo>
                  <a:pt x="319877" y="3366"/>
                </a:moveTo>
                <a:lnTo>
                  <a:pt x="244328" y="3366"/>
                </a:lnTo>
                <a:lnTo>
                  <a:pt x="244328" y="7213"/>
                </a:lnTo>
                <a:lnTo>
                  <a:pt x="319877" y="7213"/>
                </a:lnTo>
                <a:lnTo>
                  <a:pt x="319877" y="3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1649" y="1846376"/>
            <a:ext cx="69922" cy="110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3073" y="1945596"/>
            <a:ext cx="49530" cy="183515"/>
          </a:xfrm>
          <a:custGeom>
            <a:avLst/>
            <a:gdLst/>
            <a:ahLst/>
            <a:cxnLst/>
            <a:rect l="l" t="t" r="r" b="b"/>
            <a:pathLst>
              <a:path w="49529" h="183514">
                <a:moveTo>
                  <a:pt x="49187" y="183211"/>
                </a:moveTo>
                <a:lnTo>
                  <a:pt x="0" y="0"/>
                </a:lnTo>
              </a:path>
            </a:pathLst>
          </a:custGeom>
          <a:ln w="15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80882" y="1762224"/>
            <a:ext cx="243042" cy="196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4500" y="1758858"/>
            <a:ext cx="137113" cy="150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17459" y="1826500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109304" y="0"/>
                </a:moveTo>
                <a:lnTo>
                  <a:pt x="0" y="0"/>
                </a:lnTo>
              </a:path>
            </a:pathLst>
          </a:custGeom>
          <a:ln w="15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8629" y="2128807"/>
            <a:ext cx="272415" cy="156845"/>
          </a:xfrm>
          <a:custGeom>
            <a:avLst/>
            <a:gdLst/>
            <a:ahLst/>
            <a:cxnLst/>
            <a:rect l="l" t="t" r="r" b="b"/>
            <a:pathLst>
              <a:path w="272414" h="156844">
                <a:moveTo>
                  <a:pt x="271815" y="156443"/>
                </a:moveTo>
                <a:lnTo>
                  <a:pt x="0" y="0"/>
                </a:lnTo>
              </a:path>
            </a:pathLst>
          </a:custGeom>
          <a:ln w="15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8629" y="2175131"/>
            <a:ext cx="231775" cy="133985"/>
          </a:xfrm>
          <a:custGeom>
            <a:avLst/>
            <a:gdLst/>
            <a:ahLst/>
            <a:cxnLst/>
            <a:rect l="l" t="t" r="r" b="b"/>
            <a:pathLst>
              <a:path w="231775" h="133985">
                <a:moveTo>
                  <a:pt x="231629" y="133361"/>
                </a:moveTo>
                <a:lnTo>
                  <a:pt x="0" y="0"/>
                </a:lnTo>
              </a:path>
            </a:pathLst>
          </a:custGeom>
          <a:ln w="15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6814" y="2128807"/>
            <a:ext cx="272415" cy="156845"/>
          </a:xfrm>
          <a:custGeom>
            <a:avLst/>
            <a:gdLst/>
            <a:ahLst/>
            <a:cxnLst/>
            <a:rect l="l" t="t" r="r" b="b"/>
            <a:pathLst>
              <a:path w="272414" h="156844">
                <a:moveTo>
                  <a:pt x="271815" y="0"/>
                </a:moveTo>
                <a:lnTo>
                  <a:pt x="0" y="156443"/>
                </a:lnTo>
              </a:path>
            </a:pathLst>
          </a:custGeom>
          <a:ln w="15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6814" y="2285250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3014"/>
                </a:lnTo>
              </a:path>
            </a:pathLst>
          </a:custGeom>
          <a:ln w="15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37000" y="2308493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642"/>
                </a:lnTo>
              </a:path>
            </a:pathLst>
          </a:custGeom>
          <a:ln w="15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6814" y="2598265"/>
            <a:ext cx="272415" cy="156845"/>
          </a:xfrm>
          <a:custGeom>
            <a:avLst/>
            <a:gdLst/>
            <a:ahLst/>
            <a:cxnLst/>
            <a:rect l="l" t="t" r="r" b="b"/>
            <a:pathLst>
              <a:path w="272414" h="156844">
                <a:moveTo>
                  <a:pt x="0" y="0"/>
                </a:moveTo>
                <a:lnTo>
                  <a:pt x="271815" y="156491"/>
                </a:lnTo>
              </a:path>
            </a:pathLst>
          </a:custGeom>
          <a:ln w="15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68629" y="2598265"/>
            <a:ext cx="272415" cy="156845"/>
          </a:xfrm>
          <a:custGeom>
            <a:avLst/>
            <a:gdLst/>
            <a:ahLst/>
            <a:cxnLst/>
            <a:rect l="l" t="t" r="r" b="b"/>
            <a:pathLst>
              <a:path w="272414" h="156844">
                <a:moveTo>
                  <a:pt x="0" y="156491"/>
                </a:moveTo>
                <a:lnTo>
                  <a:pt x="271815" y="0"/>
                </a:lnTo>
              </a:path>
            </a:pathLst>
          </a:custGeom>
          <a:ln w="15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8629" y="2575135"/>
            <a:ext cx="231775" cy="133350"/>
          </a:xfrm>
          <a:custGeom>
            <a:avLst/>
            <a:gdLst/>
            <a:ahLst/>
            <a:cxnLst/>
            <a:rect l="l" t="t" r="r" b="b"/>
            <a:pathLst>
              <a:path w="231775" h="133350">
                <a:moveTo>
                  <a:pt x="0" y="133345"/>
                </a:moveTo>
                <a:lnTo>
                  <a:pt x="231629" y="0"/>
                </a:lnTo>
              </a:path>
            </a:pathLst>
          </a:custGeom>
          <a:ln w="15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40445" y="2285250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313014"/>
                </a:moveTo>
                <a:lnTo>
                  <a:pt x="0" y="0"/>
                </a:lnTo>
              </a:path>
            </a:pathLst>
          </a:custGeom>
          <a:ln w="15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26191" y="2399858"/>
            <a:ext cx="157480" cy="271145"/>
          </a:xfrm>
          <a:custGeom>
            <a:avLst/>
            <a:gdLst/>
            <a:ahLst/>
            <a:cxnLst/>
            <a:rect l="l" t="t" r="r" b="b"/>
            <a:pathLst>
              <a:path w="157479" h="271144">
                <a:moveTo>
                  <a:pt x="156884" y="0"/>
                </a:moveTo>
                <a:lnTo>
                  <a:pt x="0" y="271034"/>
                </a:lnTo>
              </a:path>
            </a:pathLst>
          </a:custGeom>
          <a:ln w="15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72484" y="2439930"/>
            <a:ext cx="133985" cy="231140"/>
          </a:xfrm>
          <a:custGeom>
            <a:avLst/>
            <a:gdLst/>
            <a:ahLst/>
            <a:cxnLst/>
            <a:rect l="l" t="t" r="r" b="b"/>
            <a:pathLst>
              <a:path w="133985" h="231139">
                <a:moveTo>
                  <a:pt x="133737" y="0"/>
                </a:moveTo>
                <a:lnTo>
                  <a:pt x="0" y="230961"/>
                </a:lnTo>
              </a:path>
            </a:pathLst>
          </a:custGeom>
          <a:ln w="15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26191" y="2670892"/>
            <a:ext cx="157480" cy="271145"/>
          </a:xfrm>
          <a:custGeom>
            <a:avLst/>
            <a:gdLst/>
            <a:ahLst/>
            <a:cxnLst/>
            <a:rect l="l" t="t" r="r" b="b"/>
            <a:pathLst>
              <a:path w="157479" h="271144">
                <a:moveTo>
                  <a:pt x="0" y="0"/>
                </a:moveTo>
                <a:lnTo>
                  <a:pt x="156884" y="271050"/>
                </a:lnTo>
              </a:path>
            </a:pathLst>
          </a:custGeom>
          <a:ln w="15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3075" y="2941943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0" y="0"/>
                </a:lnTo>
              </a:path>
            </a:pathLst>
          </a:custGeom>
          <a:ln w="15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06222" y="290187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475" y="0"/>
                </a:lnTo>
              </a:path>
            </a:pathLst>
          </a:custGeom>
          <a:ln w="15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97005" y="2670892"/>
            <a:ext cx="157480" cy="271145"/>
          </a:xfrm>
          <a:custGeom>
            <a:avLst/>
            <a:gdLst/>
            <a:ahLst/>
            <a:cxnLst/>
            <a:rect l="l" t="t" r="r" b="b"/>
            <a:pathLst>
              <a:path w="157479" h="271144">
                <a:moveTo>
                  <a:pt x="0" y="271050"/>
                </a:moveTo>
                <a:lnTo>
                  <a:pt x="156884" y="0"/>
                </a:lnTo>
              </a:path>
            </a:pathLst>
          </a:custGeom>
          <a:ln w="15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97005" y="2399858"/>
            <a:ext cx="157480" cy="271145"/>
          </a:xfrm>
          <a:custGeom>
            <a:avLst/>
            <a:gdLst/>
            <a:ahLst/>
            <a:cxnLst/>
            <a:rect l="l" t="t" r="r" b="b"/>
            <a:pathLst>
              <a:path w="157479" h="271144">
                <a:moveTo>
                  <a:pt x="156884" y="271034"/>
                </a:moveTo>
                <a:lnTo>
                  <a:pt x="0" y="0"/>
                </a:lnTo>
              </a:path>
            </a:pathLst>
          </a:custGeom>
          <a:ln w="15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3698" y="2439930"/>
            <a:ext cx="133985" cy="231140"/>
          </a:xfrm>
          <a:custGeom>
            <a:avLst/>
            <a:gdLst/>
            <a:ahLst/>
            <a:cxnLst/>
            <a:rect l="l" t="t" r="r" b="b"/>
            <a:pathLst>
              <a:path w="133985" h="231139">
                <a:moveTo>
                  <a:pt x="133737" y="230961"/>
                </a:moveTo>
                <a:lnTo>
                  <a:pt x="0" y="0"/>
                </a:lnTo>
              </a:path>
            </a:pathLst>
          </a:custGeom>
          <a:ln w="15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83075" y="2399858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313930" y="0"/>
                </a:moveTo>
                <a:lnTo>
                  <a:pt x="0" y="0"/>
                </a:lnTo>
              </a:path>
            </a:pathLst>
          </a:custGeom>
          <a:ln w="15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8015" y="1907447"/>
            <a:ext cx="303530" cy="81280"/>
          </a:xfrm>
          <a:custGeom>
            <a:avLst/>
            <a:gdLst/>
            <a:ahLst/>
            <a:cxnLst/>
            <a:rect l="l" t="t" r="r" b="b"/>
            <a:pathLst>
              <a:path w="303529" h="81280">
                <a:moveTo>
                  <a:pt x="0" y="0"/>
                </a:moveTo>
                <a:lnTo>
                  <a:pt x="303160" y="81106"/>
                </a:lnTo>
              </a:path>
            </a:pathLst>
          </a:custGeom>
          <a:ln w="15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80967" y="1874747"/>
            <a:ext cx="258445" cy="69215"/>
          </a:xfrm>
          <a:custGeom>
            <a:avLst/>
            <a:gdLst/>
            <a:ahLst/>
            <a:cxnLst/>
            <a:rect l="l" t="t" r="r" b="b"/>
            <a:pathLst>
              <a:path w="258445" h="69214">
                <a:moveTo>
                  <a:pt x="0" y="0"/>
                </a:moveTo>
                <a:lnTo>
                  <a:pt x="258313" y="69085"/>
                </a:lnTo>
              </a:path>
            </a:pathLst>
          </a:custGeom>
          <a:ln w="15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51176" y="1767193"/>
            <a:ext cx="222250" cy="221615"/>
          </a:xfrm>
          <a:custGeom>
            <a:avLst/>
            <a:gdLst/>
            <a:ahLst/>
            <a:cxnLst/>
            <a:rect l="l" t="t" r="r" b="b"/>
            <a:pathLst>
              <a:path w="222250" h="221614">
                <a:moveTo>
                  <a:pt x="0" y="221360"/>
                </a:moveTo>
                <a:lnTo>
                  <a:pt x="221985" y="0"/>
                </a:lnTo>
              </a:path>
            </a:pathLst>
          </a:custGeom>
          <a:ln w="15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91986" y="1464886"/>
            <a:ext cx="81280" cy="302895"/>
          </a:xfrm>
          <a:custGeom>
            <a:avLst/>
            <a:gdLst/>
            <a:ahLst/>
            <a:cxnLst/>
            <a:rect l="l" t="t" r="r" b="b"/>
            <a:pathLst>
              <a:path w="81279" h="302894">
                <a:moveTo>
                  <a:pt x="81174" y="302307"/>
                </a:moveTo>
                <a:lnTo>
                  <a:pt x="0" y="0"/>
                </a:lnTo>
              </a:path>
            </a:pathLst>
          </a:custGeom>
          <a:ln w="15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59194" y="1497585"/>
            <a:ext cx="69215" cy="257810"/>
          </a:xfrm>
          <a:custGeom>
            <a:avLst/>
            <a:gdLst/>
            <a:ahLst/>
            <a:cxnLst/>
            <a:rect l="l" t="t" r="r" b="b"/>
            <a:pathLst>
              <a:path w="69214" h="257810">
                <a:moveTo>
                  <a:pt x="69119" y="257586"/>
                </a:moveTo>
                <a:lnTo>
                  <a:pt x="0" y="0"/>
                </a:lnTo>
              </a:path>
            </a:pathLst>
          </a:custGeom>
          <a:ln w="15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88826" y="1383939"/>
            <a:ext cx="303530" cy="81280"/>
          </a:xfrm>
          <a:custGeom>
            <a:avLst/>
            <a:gdLst/>
            <a:ahLst/>
            <a:cxnLst/>
            <a:rect l="l" t="t" r="r" b="b"/>
            <a:pathLst>
              <a:path w="303529" h="81280">
                <a:moveTo>
                  <a:pt x="303160" y="80946"/>
                </a:moveTo>
                <a:lnTo>
                  <a:pt x="0" y="0"/>
                </a:lnTo>
              </a:path>
            </a:pathLst>
          </a:custGeom>
          <a:ln w="15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66840" y="1383939"/>
            <a:ext cx="222250" cy="221615"/>
          </a:xfrm>
          <a:custGeom>
            <a:avLst/>
            <a:gdLst/>
            <a:ahLst/>
            <a:cxnLst/>
            <a:rect l="l" t="t" r="r" b="b"/>
            <a:pathLst>
              <a:path w="222250" h="221615">
                <a:moveTo>
                  <a:pt x="221985" y="0"/>
                </a:moveTo>
                <a:lnTo>
                  <a:pt x="0" y="221200"/>
                </a:lnTo>
              </a:path>
            </a:pathLst>
          </a:custGeom>
          <a:ln w="15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11687" y="1428660"/>
            <a:ext cx="189230" cy="188595"/>
          </a:xfrm>
          <a:custGeom>
            <a:avLst/>
            <a:gdLst/>
            <a:ahLst/>
            <a:cxnLst/>
            <a:rect l="l" t="t" r="r" b="b"/>
            <a:pathLst>
              <a:path w="189229" h="188594">
                <a:moveTo>
                  <a:pt x="189033" y="0"/>
                </a:moveTo>
                <a:lnTo>
                  <a:pt x="0" y="188501"/>
                </a:lnTo>
              </a:path>
            </a:pathLst>
          </a:custGeom>
          <a:ln w="15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66840" y="1605140"/>
            <a:ext cx="81280" cy="302895"/>
          </a:xfrm>
          <a:custGeom>
            <a:avLst/>
            <a:gdLst/>
            <a:ahLst/>
            <a:cxnLst/>
            <a:rect l="l" t="t" r="r" b="b"/>
            <a:pathLst>
              <a:path w="81279" h="302894">
                <a:moveTo>
                  <a:pt x="0" y="0"/>
                </a:moveTo>
                <a:lnTo>
                  <a:pt x="81174" y="302307"/>
                </a:lnTo>
              </a:path>
            </a:pathLst>
          </a:custGeom>
          <a:ln w="15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9295" y="2934233"/>
            <a:ext cx="239018" cy="361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91146" y="2926795"/>
            <a:ext cx="244489" cy="194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95164" y="3149102"/>
            <a:ext cx="137113" cy="150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63838" y="3212977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660" y="0"/>
                </a:lnTo>
              </a:path>
            </a:pathLst>
          </a:custGeom>
          <a:ln w="15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04915" y="2926795"/>
            <a:ext cx="244650" cy="194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09094" y="3149102"/>
            <a:ext cx="137113" cy="1508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68909" y="321297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001" y="0"/>
                </a:lnTo>
              </a:path>
            </a:pathLst>
          </a:custGeom>
          <a:ln w="15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17398" y="2874332"/>
            <a:ext cx="564045" cy="742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83321" y="321297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607" y="-7693"/>
                </a:moveTo>
                <a:lnTo>
                  <a:pt x="1607" y="7693"/>
                </a:lnTo>
              </a:path>
            </a:pathLst>
          </a:custGeom>
          <a:ln w="32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8468" y="3770819"/>
            <a:ext cx="6560735" cy="1947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37325" y="3770883"/>
            <a:ext cx="608330" cy="151130"/>
          </a:xfrm>
          <a:custGeom>
            <a:avLst/>
            <a:gdLst/>
            <a:ahLst/>
            <a:cxnLst/>
            <a:rect l="l" t="t" r="r" b="b"/>
            <a:pathLst>
              <a:path w="608329" h="151129">
                <a:moveTo>
                  <a:pt x="47097" y="45217"/>
                </a:moveTo>
                <a:lnTo>
                  <a:pt x="10930" y="63827"/>
                </a:lnTo>
                <a:lnTo>
                  <a:pt x="0" y="99577"/>
                </a:lnTo>
                <a:lnTo>
                  <a:pt x="753" y="109729"/>
                </a:lnTo>
                <a:lnTo>
                  <a:pt x="25919" y="146890"/>
                </a:lnTo>
                <a:lnTo>
                  <a:pt x="43882" y="150640"/>
                </a:lnTo>
                <a:lnTo>
                  <a:pt x="51759" y="150640"/>
                </a:lnTo>
                <a:lnTo>
                  <a:pt x="77722" y="133725"/>
                </a:lnTo>
                <a:lnTo>
                  <a:pt x="54170" y="133725"/>
                </a:lnTo>
                <a:lnTo>
                  <a:pt x="49508" y="132200"/>
                </a:lnTo>
                <a:lnTo>
                  <a:pt x="30038" y="96930"/>
                </a:lnTo>
                <a:lnTo>
                  <a:pt x="28950" y="83623"/>
                </a:lnTo>
                <a:lnTo>
                  <a:pt x="29048" y="80480"/>
                </a:lnTo>
                <a:lnTo>
                  <a:pt x="39703" y="52655"/>
                </a:lnTo>
                <a:lnTo>
                  <a:pt x="71221" y="52655"/>
                </a:lnTo>
                <a:lnTo>
                  <a:pt x="66718" y="49579"/>
                </a:lnTo>
                <a:lnTo>
                  <a:pt x="60961" y="47155"/>
                </a:lnTo>
                <a:lnTo>
                  <a:pt x="54421" y="45701"/>
                </a:lnTo>
                <a:lnTo>
                  <a:pt x="47097" y="45217"/>
                </a:lnTo>
                <a:close/>
              </a:path>
              <a:path w="608329" h="151129">
                <a:moveTo>
                  <a:pt x="80531" y="122024"/>
                </a:moveTo>
                <a:lnTo>
                  <a:pt x="63011" y="133725"/>
                </a:lnTo>
                <a:lnTo>
                  <a:pt x="77722" y="133725"/>
                </a:lnTo>
                <a:lnTo>
                  <a:pt x="80037" y="130749"/>
                </a:lnTo>
                <a:lnTo>
                  <a:pt x="83746" y="124575"/>
                </a:lnTo>
                <a:lnTo>
                  <a:pt x="80531" y="122024"/>
                </a:lnTo>
                <a:close/>
              </a:path>
              <a:path w="608329" h="151129">
                <a:moveTo>
                  <a:pt x="71221" y="52655"/>
                </a:moveTo>
                <a:lnTo>
                  <a:pt x="45329" y="52655"/>
                </a:lnTo>
                <a:lnTo>
                  <a:pt x="47258" y="53552"/>
                </a:lnTo>
                <a:lnTo>
                  <a:pt x="48865" y="55316"/>
                </a:lnTo>
                <a:lnTo>
                  <a:pt x="50633" y="57095"/>
                </a:lnTo>
                <a:lnTo>
                  <a:pt x="51598" y="60220"/>
                </a:lnTo>
                <a:lnTo>
                  <a:pt x="52080" y="64677"/>
                </a:lnTo>
                <a:lnTo>
                  <a:pt x="52723" y="71777"/>
                </a:lnTo>
                <a:lnTo>
                  <a:pt x="54330" y="76698"/>
                </a:lnTo>
                <a:lnTo>
                  <a:pt x="59796" y="82228"/>
                </a:lnTo>
                <a:lnTo>
                  <a:pt x="63332" y="83623"/>
                </a:lnTo>
                <a:lnTo>
                  <a:pt x="71530" y="83623"/>
                </a:lnTo>
                <a:lnTo>
                  <a:pt x="74745" y="82421"/>
                </a:lnTo>
                <a:lnTo>
                  <a:pt x="79567" y="77596"/>
                </a:lnTo>
                <a:lnTo>
                  <a:pt x="80853" y="74358"/>
                </a:lnTo>
                <a:lnTo>
                  <a:pt x="80794" y="63827"/>
                </a:lnTo>
                <a:lnTo>
                  <a:pt x="77799" y="58153"/>
                </a:lnTo>
                <a:lnTo>
                  <a:pt x="71691" y="52975"/>
                </a:lnTo>
                <a:lnTo>
                  <a:pt x="71221" y="52655"/>
                </a:lnTo>
                <a:close/>
              </a:path>
              <a:path w="608329" h="151129">
                <a:moveTo>
                  <a:pt x="127629" y="0"/>
                </a:moveTo>
                <a:lnTo>
                  <a:pt x="118467" y="0"/>
                </a:lnTo>
                <a:lnTo>
                  <a:pt x="114609" y="1618"/>
                </a:lnTo>
                <a:lnTo>
                  <a:pt x="108179" y="8062"/>
                </a:lnTo>
                <a:lnTo>
                  <a:pt x="106572" y="11957"/>
                </a:lnTo>
                <a:lnTo>
                  <a:pt x="106572" y="21030"/>
                </a:lnTo>
                <a:lnTo>
                  <a:pt x="108179" y="24893"/>
                </a:lnTo>
                <a:lnTo>
                  <a:pt x="114609" y="31272"/>
                </a:lnTo>
                <a:lnTo>
                  <a:pt x="118467" y="32875"/>
                </a:lnTo>
                <a:lnTo>
                  <a:pt x="127468" y="32875"/>
                </a:lnTo>
                <a:lnTo>
                  <a:pt x="131487" y="31272"/>
                </a:lnTo>
                <a:lnTo>
                  <a:pt x="137917" y="24893"/>
                </a:lnTo>
                <a:lnTo>
                  <a:pt x="139524" y="21030"/>
                </a:lnTo>
                <a:lnTo>
                  <a:pt x="139524" y="11957"/>
                </a:lnTo>
                <a:lnTo>
                  <a:pt x="137917" y="8062"/>
                </a:lnTo>
                <a:lnTo>
                  <a:pt x="131487" y="1618"/>
                </a:lnTo>
                <a:lnTo>
                  <a:pt x="127629" y="0"/>
                </a:lnTo>
                <a:close/>
              </a:path>
              <a:path w="608329" h="151129">
                <a:moveTo>
                  <a:pt x="137917" y="48199"/>
                </a:moveTo>
                <a:lnTo>
                  <a:pt x="96123" y="48199"/>
                </a:lnTo>
                <a:lnTo>
                  <a:pt x="96123" y="52126"/>
                </a:lnTo>
                <a:lnTo>
                  <a:pt x="100785" y="52414"/>
                </a:lnTo>
                <a:lnTo>
                  <a:pt x="104000" y="53536"/>
                </a:lnTo>
                <a:lnTo>
                  <a:pt x="107215" y="57431"/>
                </a:lnTo>
                <a:lnTo>
                  <a:pt x="108018" y="61920"/>
                </a:lnTo>
                <a:lnTo>
                  <a:pt x="108018" y="134044"/>
                </a:lnTo>
                <a:lnTo>
                  <a:pt x="107375" y="138370"/>
                </a:lnTo>
                <a:lnTo>
                  <a:pt x="105929" y="140002"/>
                </a:lnTo>
                <a:lnTo>
                  <a:pt x="103839" y="142412"/>
                </a:lnTo>
                <a:lnTo>
                  <a:pt x="100464" y="143690"/>
                </a:lnTo>
                <a:lnTo>
                  <a:pt x="96123" y="143831"/>
                </a:lnTo>
                <a:lnTo>
                  <a:pt x="96123" y="147660"/>
                </a:lnTo>
                <a:lnTo>
                  <a:pt x="149972" y="147660"/>
                </a:lnTo>
                <a:lnTo>
                  <a:pt x="149972" y="143831"/>
                </a:lnTo>
                <a:lnTo>
                  <a:pt x="145150" y="143547"/>
                </a:lnTo>
                <a:lnTo>
                  <a:pt x="141921" y="142412"/>
                </a:lnTo>
                <a:lnTo>
                  <a:pt x="138720" y="138530"/>
                </a:lnTo>
                <a:lnTo>
                  <a:pt x="137917" y="134044"/>
                </a:lnTo>
                <a:lnTo>
                  <a:pt x="137917" y="48199"/>
                </a:lnTo>
                <a:close/>
              </a:path>
              <a:path w="608329" h="151129">
                <a:moveTo>
                  <a:pt x="201088" y="58730"/>
                </a:moveTo>
                <a:lnTo>
                  <a:pt x="171190" y="58730"/>
                </a:lnTo>
                <a:lnTo>
                  <a:pt x="171190" y="123086"/>
                </a:lnTo>
                <a:lnTo>
                  <a:pt x="171512" y="129612"/>
                </a:lnTo>
                <a:lnTo>
                  <a:pt x="172315" y="132022"/>
                </a:lnTo>
                <a:lnTo>
                  <a:pt x="173441" y="136349"/>
                </a:lnTo>
                <a:lnTo>
                  <a:pt x="176334" y="140268"/>
                </a:lnTo>
                <a:lnTo>
                  <a:pt x="185014" y="147288"/>
                </a:lnTo>
                <a:lnTo>
                  <a:pt x="190319" y="149044"/>
                </a:lnTo>
                <a:lnTo>
                  <a:pt x="196748" y="149044"/>
                </a:lnTo>
                <a:lnTo>
                  <a:pt x="205730" y="147767"/>
                </a:lnTo>
                <a:lnTo>
                  <a:pt x="213385" y="143938"/>
                </a:lnTo>
                <a:lnTo>
                  <a:pt x="219714" y="137555"/>
                </a:lnTo>
                <a:lnTo>
                  <a:pt x="220131" y="136810"/>
                </a:lnTo>
                <a:lnTo>
                  <a:pt x="207357" y="136810"/>
                </a:lnTo>
                <a:lnTo>
                  <a:pt x="206071" y="136296"/>
                </a:lnTo>
                <a:lnTo>
                  <a:pt x="204625" y="135267"/>
                </a:lnTo>
                <a:lnTo>
                  <a:pt x="203339" y="134239"/>
                </a:lnTo>
                <a:lnTo>
                  <a:pt x="202374" y="132891"/>
                </a:lnTo>
                <a:lnTo>
                  <a:pt x="201892" y="131224"/>
                </a:lnTo>
                <a:lnTo>
                  <a:pt x="201269" y="129612"/>
                </a:lnTo>
                <a:lnTo>
                  <a:pt x="201208" y="128618"/>
                </a:lnTo>
                <a:lnTo>
                  <a:pt x="201088" y="58730"/>
                </a:lnTo>
                <a:close/>
              </a:path>
              <a:path w="608329" h="151129">
                <a:moveTo>
                  <a:pt x="221503" y="126278"/>
                </a:moveTo>
                <a:lnTo>
                  <a:pt x="217484" y="133298"/>
                </a:lnTo>
                <a:lnTo>
                  <a:pt x="212983" y="136810"/>
                </a:lnTo>
                <a:lnTo>
                  <a:pt x="220131" y="136810"/>
                </a:lnTo>
                <a:lnTo>
                  <a:pt x="224717" y="128618"/>
                </a:lnTo>
                <a:lnTo>
                  <a:pt x="221503" y="126278"/>
                </a:lnTo>
                <a:close/>
              </a:path>
              <a:path w="608329" h="151129">
                <a:moveTo>
                  <a:pt x="201088" y="11813"/>
                </a:moveTo>
                <a:lnTo>
                  <a:pt x="197552" y="11813"/>
                </a:lnTo>
                <a:lnTo>
                  <a:pt x="193903" y="18094"/>
                </a:lnTo>
                <a:lnTo>
                  <a:pt x="189937" y="24071"/>
                </a:lnTo>
                <a:lnTo>
                  <a:pt x="158170" y="54995"/>
                </a:lnTo>
                <a:lnTo>
                  <a:pt x="158170" y="58730"/>
                </a:lnTo>
                <a:lnTo>
                  <a:pt x="224717" y="58730"/>
                </a:lnTo>
                <a:lnTo>
                  <a:pt x="224717" y="48199"/>
                </a:lnTo>
                <a:lnTo>
                  <a:pt x="201088" y="48199"/>
                </a:lnTo>
                <a:lnTo>
                  <a:pt x="201088" y="11813"/>
                </a:lnTo>
                <a:close/>
              </a:path>
              <a:path w="608329" h="151129">
                <a:moveTo>
                  <a:pt x="277762" y="48199"/>
                </a:moveTo>
                <a:lnTo>
                  <a:pt x="236934" y="48199"/>
                </a:lnTo>
                <a:lnTo>
                  <a:pt x="236934" y="52126"/>
                </a:lnTo>
                <a:lnTo>
                  <a:pt x="240470" y="52478"/>
                </a:lnTo>
                <a:lnTo>
                  <a:pt x="242881" y="53120"/>
                </a:lnTo>
                <a:lnTo>
                  <a:pt x="245453" y="54963"/>
                </a:lnTo>
                <a:lnTo>
                  <a:pt x="246578" y="56422"/>
                </a:lnTo>
                <a:lnTo>
                  <a:pt x="247221" y="58409"/>
                </a:lnTo>
                <a:lnTo>
                  <a:pt x="247864" y="59964"/>
                </a:lnTo>
                <a:lnTo>
                  <a:pt x="248025" y="63587"/>
                </a:lnTo>
                <a:lnTo>
                  <a:pt x="248025" y="132909"/>
                </a:lnTo>
                <a:lnTo>
                  <a:pt x="247382" y="138246"/>
                </a:lnTo>
                <a:lnTo>
                  <a:pt x="245775" y="140268"/>
                </a:lnTo>
                <a:lnTo>
                  <a:pt x="244328" y="142289"/>
                </a:lnTo>
                <a:lnTo>
                  <a:pt x="241274" y="143477"/>
                </a:lnTo>
                <a:lnTo>
                  <a:pt x="236934" y="143831"/>
                </a:lnTo>
                <a:lnTo>
                  <a:pt x="236934" y="147660"/>
                </a:lnTo>
                <a:lnTo>
                  <a:pt x="290943" y="147660"/>
                </a:lnTo>
                <a:lnTo>
                  <a:pt x="290943" y="143831"/>
                </a:lnTo>
                <a:lnTo>
                  <a:pt x="286925" y="143618"/>
                </a:lnTo>
                <a:lnTo>
                  <a:pt x="284031" y="143068"/>
                </a:lnTo>
                <a:lnTo>
                  <a:pt x="282424" y="142182"/>
                </a:lnTo>
                <a:lnTo>
                  <a:pt x="280656" y="141295"/>
                </a:lnTo>
                <a:lnTo>
                  <a:pt x="279531" y="139894"/>
                </a:lnTo>
                <a:lnTo>
                  <a:pt x="278566" y="137980"/>
                </a:lnTo>
                <a:lnTo>
                  <a:pt x="278084" y="136846"/>
                </a:lnTo>
                <a:lnTo>
                  <a:pt x="277923" y="134257"/>
                </a:lnTo>
                <a:lnTo>
                  <a:pt x="277923" y="130214"/>
                </a:lnTo>
                <a:lnTo>
                  <a:pt x="277762" y="124256"/>
                </a:lnTo>
                <a:lnTo>
                  <a:pt x="277762" y="93086"/>
                </a:lnTo>
                <a:lnTo>
                  <a:pt x="278888" y="85498"/>
                </a:lnTo>
                <a:lnTo>
                  <a:pt x="281138" y="78622"/>
                </a:lnTo>
                <a:lnTo>
                  <a:pt x="282745" y="74150"/>
                </a:lnTo>
                <a:lnTo>
                  <a:pt x="284806" y="70752"/>
                </a:lnTo>
                <a:lnTo>
                  <a:pt x="277762" y="70752"/>
                </a:lnTo>
                <a:lnTo>
                  <a:pt x="277762" y="48199"/>
                </a:lnTo>
                <a:close/>
              </a:path>
              <a:path w="608329" h="151129">
                <a:moveTo>
                  <a:pt x="322013" y="65959"/>
                </a:moveTo>
                <a:lnTo>
                  <a:pt x="294640" y="65959"/>
                </a:lnTo>
                <a:lnTo>
                  <a:pt x="295444" y="66167"/>
                </a:lnTo>
                <a:lnTo>
                  <a:pt x="296087" y="66600"/>
                </a:lnTo>
                <a:lnTo>
                  <a:pt x="296569" y="66889"/>
                </a:lnTo>
                <a:lnTo>
                  <a:pt x="301198" y="70752"/>
                </a:lnTo>
                <a:lnTo>
                  <a:pt x="303803" y="73044"/>
                </a:lnTo>
                <a:lnTo>
                  <a:pt x="307018" y="74262"/>
                </a:lnTo>
                <a:lnTo>
                  <a:pt x="314090" y="74262"/>
                </a:lnTo>
                <a:lnTo>
                  <a:pt x="316823" y="72948"/>
                </a:lnTo>
                <a:lnTo>
                  <a:pt x="319234" y="70319"/>
                </a:lnTo>
                <a:lnTo>
                  <a:pt x="321484" y="67690"/>
                </a:lnTo>
                <a:lnTo>
                  <a:pt x="322013" y="65959"/>
                </a:lnTo>
                <a:close/>
              </a:path>
              <a:path w="608329" h="151129">
                <a:moveTo>
                  <a:pt x="313608" y="45217"/>
                </a:moveTo>
                <a:lnTo>
                  <a:pt x="304928" y="45217"/>
                </a:lnTo>
                <a:lnTo>
                  <a:pt x="300106" y="46900"/>
                </a:lnTo>
                <a:lnTo>
                  <a:pt x="277762" y="70752"/>
                </a:lnTo>
                <a:lnTo>
                  <a:pt x="284806" y="70752"/>
                </a:lnTo>
                <a:lnTo>
                  <a:pt x="287728" y="68299"/>
                </a:lnTo>
                <a:lnTo>
                  <a:pt x="289657" y="66744"/>
                </a:lnTo>
                <a:lnTo>
                  <a:pt x="291586" y="65959"/>
                </a:lnTo>
                <a:lnTo>
                  <a:pt x="322013" y="65959"/>
                </a:lnTo>
                <a:lnTo>
                  <a:pt x="322610" y="64003"/>
                </a:lnTo>
                <a:lnTo>
                  <a:pt x="322610" y="54787"/>
                </a:lnTo>
                <a:lnTo>
                  <a:pt x="321484" y="51324"/>
                </a:lnTo>
                <a:lnTo>
                  <a:pt x="316662" y="46436"/>
                </a:lnTo>
                <a:lnTo>
                  <a:pt x="313608" y="45217"/>
                </a:lnTo>
                <a:close/>
              </a:path>
              <a:path w="608329" h="151129">
                <a:moveTo>
                  <a:pt x="411671" y="53296"/>
                </a:moveTo>
                <a:lnTo>
                  <a:pt x="380638" y="53296"/>
                </a:lnTo>
                <a:lnTo>
                  <a:pt x="383049" y="54033"/>
                </a:lnTo>
                <a:lnTo>
                  <a:pt x="385460" y="55476"/>
                </a:lnTo>
                <a:lnTo>
                  <a:pt x="391247" y="84793"/>
                </a:lnTo>
                <a:lnTo>
                  <a:pt x="376202" y="91969"/>
                </a:lnTo>
                <a:lnTo>
                  <a:pt x="364081" y="98394"/>
                </a:lnTo>
                <a:lnTo>
                  <a:pt x="354854" y="104068"/>
                </a:lnTo>
                <a:lnTo>
                  <a:pt x="348489" y="108990"/>
                </a:lnTo>
                <a:lnTo>
                  <a:pt x="341899" y="115054"/>
                </a:lnTo>
                <a:lnTo>
                  <a:pt x="338684" y="121881"/>
                </a:lnTo>
                <a:lnTo>
                  <a:pt x="338713" y="135143"/>
                </a:lnTo>
                <a:lnTo>
                  <a:pt x="340613" y="139736"/>
                </a:lnTo>
                <a:lnTo>
                  <a:pt x="344310" y="143459"/>
                </a:lnTo>
                <a:lnTo>
                  <a:pt x="348168" y="147183"/>
                </a:lnTo>
                <a:lnTo>
                  <a:pt x="352829" y="149044"/>
                </a:lnTo>
                <a:lnTo>
                  <a:pt x="358455" y="149044"/>
                </a:lnTo>
                <a:lnTo>
                  <a:pt x="365998" y="148040"/>
                </a:lnTo>
                <a:lnTo>
                  <a:pt x="373947" y="145028"/>
                </a:lnTo>
                <a:lnTo>
                  <a:pt x="382348" y="140008"/>
                </a:lnTo>
                <a:lnTo>
                  <a:pt x="391247" y="132979"/>
                </a:lnTo>
                <a:lnTo>
                  <a:pt x="421904" y="132979"/>
                </a:lnTo>
                <a:lnTo>
                  <a:pt x="421627" y="131970"/>
                </a:lnTo>
                <a:lnTo>
                  <a:pt x="421298" y="131171"/>
                </a:lnTo>
                <a:lnTo>
                  <a:pt x="375655" y="131171"/>
                </a:lnTo>
                <a:lnTo>
                  <a:pt x="373243" y="130214"/>
                </a:lnTo>
                <a:lnTo>
                  <a:pt x="371475" y="128299"/>
                </a:lnTo>
                <a:lnTo>
                  <a:pt x="369064" y="125818"/>
                </a:lnTo>
                <a:lnTo>
                  <a:pt x="367939" y="122945"/>
                </a:lnTo>
                <a:lnTo>
                  <a:pt x="367939" y="115782"/>
                </a:lnTo>
                <a:lnTo>
                  <a:pt x="369225" y="111916"/>
                </a:lnTo>
                <a:lnTo>
                  <a:pt x="372118" y="108086"/>
                </a:lnTo>
                <a:lnTo>
                  <a:pt x="376298" y="102342"/>
                </a:lnTo>
                <a:lnTo>
                  <a:pt x="382727" y="96953"/>
                </a:lnTo>
                <a:lnTo>
                  <a:pt x="391247" y="91916"/>
                </a:lnTo>
                <a:lnTo>
                  <a:pt x="420984" y="91916"/>
                </a:lnTo>
                <a:lnTo>
                  <a:pt x="420863" y="72370"/>
                </a:lnTo>
                <a:lnTo>
                  <a:pt x="420502" y="67241"/>
                </a:lnTo>
                <a:lnTo>
                  <a:pt x="419510" y="64180"/>
                </a:lnTo>
                <a:lnTo>
                  <a:pt x="417930" y="59579"/>
                </a:lnTo>
                <a:lnTo>
                  <a:pt x="414394" y="55235"/>
                </a:lnTo>
                <a:lnTo>
                  <a:pt x="411671" y="53296"/>
                </a:lnTo>
                <a:close/>
              </a:path>
              <a:path w="608329" h="151129">
                <a:moveTo>
                  <a:pt x="421904" y="132979"/>
                </a:moveTo>
                <a:lnTo>
                  <a:pt x="391247" y="132979"/>
                </a:lnTo>
                <a:lnTo>
                  <a:pt x="392050" y="138370"/>
                </a:lnTo>
                <a:lnTo>
                  <a:pt x="393979" y="142395"/>
                </a:lnTo>
                <a:lnTo>
                  <a:pt x="400409" y="147715"/>
                </a:lnTo>
                <a:lnTo>
                  <a:pt x="404749" y="149044"/>
                </a:lnTo>
                <a:lnTo>
                  <a:pt x="415358" y="149044"/>
                </a:lnTo>
                <a:lnTo>
                  <a:pt x="419698" y="147856"/>
                </a:lnTo>
                <a:lnTo>
                  <a:pt x="423395" y="145480"/>
                </a:lnTo>
                <a:lnTo>
                  <a:pt x="427253" y="143105"/>
                </a:lnTo>
                <a:lnTo>
                  <a:pt x="430950" y="139292"/>
                </a:lnTo>
                <a:lnTo>
                  <a:pt x="433554" y="135427"/>
                </a:lnTo>
                <a:lnTo>
                  <a:pt x="424681" y="135427"/>
                </a:lnTo>
                <a:lnTo>
                  <a:pt x="423877" y="135143"/>
                </a:lnTo>
                <a:lnTo>
                  <a:pt x="423234" y="134576"/>
                </a:lnTo>
                <a:lnTo>
                  <a:pt x="422431" y="134008"/>
                </a:lnTo>
                <a:lnTo>
                  <a:pt x="421948" y="133140"/>
                </a:lnTo>
                <a:lnTo>
                  <a:pt x="421904" y="132979"/>
                </a:lnTo>
                <a:close/>
              </a:path>
              <a:path w="608329" h="151129">
                <a:moveTo>
                  <a:pt x="431272" y="131490"/>
                </a:moveTo>
                <a:lnTo>
                  <a:pt x="429343" y="134114"/>
                </a:lnTo>
                <a:lnTo>
                  <a:pt x="427414" y="135427"/>
                </a:lnTo>
                <a:lnTo>
                  <a:pt x="433554" y="135427"/>
                </a:lnTo>
                <a:lnTo>
                  <a:pt x="434439" y="134114"/>
                </a:lnTo>
                <a:lnTo>
                  <a:pt x="431272" y="131490"/>
                </a:lnTo>
                <a:close/>
              </a:path>
              <a:path w="608329" h="151129">
                <a:moveTo>
                  <a:pt x="420984" y="91916"/>
                </a:moveTo>
                <a:lnTo>
                  <a:pt x="391247" y="91916"/>
                </a:lnTo>
                <a:lnTo>
                  <a:pt x="391247" y="125215"/>
                </a:lnTo>
                <a:lnTo>
                  <a:pt x="386585" y="129185"/>
                </a:lnTo>
                <a:lnTo>
                  <a:pt x="382406" y="131171"/>
                </a:lnTo>
                <a:lnTo>
                  <a:pt x="421298" y="131171"/>
                </a:lnTo>
                <a:lnTo>
                  <a:pt x="421145" y="130799"/>
                </a:lnTo>
                <a:lnTo>
                  <a:pt x="421054" y="129185"/>
                </a:lnTo>
                <a:lnTo>
                  <a:pt x="420984" y="91916"/>
                </a:lnTo>
                <a:close/>
              </a:path>
              <a:path w="608329" h="151129">
                <a:moveTo>
                  <a:pt x="395747" y="45217"/>
                </a:moveTo>
                <a:lnTo>
                  <a:pt x="378548" y="45217"/>
                </a:lnTo>
                <a:lnTo>
                  <a:pt x="370993" y="46452"/>
                </a:lnTo>
                <a:lnTo>
                  <a:pt x="340774" y="69149"/>
                </a:lnTo>
                <a:lnTo>
                  <a:pt x="340774" y="77868"/>
                </a:lnTo>
                <a:lnTo>
                  <a:pt x="342220" y="81026"/>
                </a:lnTo>
                <a:lnTo>
                  <a:pt x="348328" y="86428"/>
                </a:lnTo>
                <a:lnTo>
                  <a:pt x="352025" y="87768"/>
                </a:lnTo>
                <a:lnTo>
                  <a:pt x="360706" y="87768"/>
                </a:lnTo>
                <a:lnTo>
                  <a:pt x="366492" y="66392"/>
                </a:lnTo>
                <a:lnTo>
                  <a:pt x="364563" y="64180"/>
                </a:lnTo>
                <a:lnTo>
                  <a:pt x="363708" y="62545"/>
                </a:lnTo>
                <a:lnTo>
                  <a:pt x="363599" y="59147"/>
                </a:lnTo>
                <a:lnTo>
                  <a:pt x="364403" y="57656"/>
                </a:lnTo>
                <a:lnTo>
                  <a:pt x="366332" y="56390"/>
                </a:lnTo>
                <a:lnTo>
                  <a:pt x="369225" y="54322"/>
                </a:lnTo>
                <a:lnTo>
                  <a:pt x="373083" y="53296"/>
                </a:lnTo>
                <a:lnTo>
                  <a:pt x="411671" y="53296"/>
                </a:lnTo>
                <a:lnTo>
                  <a:pt x="408768" y="51228"/>
                </a:lnTo>
                <a:lnTo>
                  <a:pt x="403302" y="47221"/>
                </a:lnTo>
                <a:lnTo>
                  <a:pt x="395747" y="45217"/>
                </a:lnTo>
                <a:close/>
              </a:path>
              <a:path w="608329" h="151129">
                <a:moveTo>
                  <a:pt x="488335" y="58730"/>
                </a:moveTo>
                <a:lnTo>
                  <a:pt x="458437" y="58730"/>
                </a:lnTo>
                <a:lnTo>
                  <a:pt x="458437" y="123086"/>
                </a:lnTo>
                <a:lnTo>
                  <a:pt x="458758" y="129612"/>
                </a:lnTo>
                <a:lnTo>
                  <a:pt x="459562" y="132022"/>
                </a:lnTo>
                <a:lnTo>
                  <a:pt x="460687" y="136349"/>
                </a:lnTo>
                <a:lnTo>
                  <a:pt x="463581" y="140268"/>
                </a:lnTo>
                <a:lnTo>
                  <a:pt x="472261" y="147288"/>
                </a:lnTo>
                <a:lnTo>
                  <a:pt x="477726" y="149044"/>
                </a:lnTo>
                <a:lnTo>
                  <a:pt x="483995" y="149044"/>
                </a:lnTo>
                <a:lnTo>
                  <a:pt x="492999" y="147767"/>
                </a:lnTo>
                <a:lnTo>
                  <a:pt x="500692" y="143938"/>
                </a:lnTo>
                <a:lnTo>
                  <a:pt x="507029" y="137555"/>
                </a:lnTo>
                <a:lnTo>
                  <a:pt x="507440" y="136810"/>
                </a:lnTo>
                <a:lnTo>
                  <a:pt x="494604" y="136810"/>
                </a:lnTo>
                <a:lnTo>
                  <a:pt x="493318" y="136296"/>
                </a:lnTo>
                <a:lnTo>
                  <a:pt x="492032" y="135267"/>
                </a:lnTo>
                <a:lnTo>
                  <a:pt x="490585" y="134239"/>
                </a:lnTo>
                <a:lnTo>
                  <a:pt x="489621" y="132891"/>
                </a:lnTo>
                <a:lnTo>
                  <a:pt x="488672" y="129612"/>
                </a:lnTo>
                <a:lnTo>
                  <a:pt x="488372" y="126278"/>
                </a:lnTo>
                <a:lnTo>
                  <a:pt x="488335" y="58730"/>
                </a:lnTo>
                <a:close/>
              </a:path>
              <a:path w="608329" h="151129">
                <a:moveTo>
                  <a:pt x="508910" y="126278"/>
                </a:moveTo>
                <a:lnTo>
                  <a:pt x="504731" y="133298"/>
                </a:lnTo>
                <a:lnTo>
                  <a:pt x="500391" y="136810"/>
                </a:lnTo>
                <a:lnTo>
                  <a:pt x="507440" y="136810"/>
                </a:lnTo>
                <a:lnTo>
                  <a:pt x="511964" y="128618"/>
                </a:lnTo>
                <a:lnTo>
                  <a:pt x="508910" y="126278"/>
                </a:lnTo>
                <a:close/>
              </a:path>
              <a:path w="608329" h="151129">
                <a:moveTo>
                  <a:pt x="488335" y="11813"/>
                </a:moveTo>
                <a:lnTo>
                  <a:pt x="484799" y="11813"/>
                </a:lnTo>
                <a:lnTo>
                  <a:pt x="481152" y="18094"/>
                </a:lnTo>
                <a:lnTo>
                  <a:pt x="477204" y="24071"/>
                </a:lnTo>
                <a:lnTo>
                  <a:pt x="445417" y="54995"/>
                </a:lnTo>
                <a:lnTo>
                  <a:pt x="445417" y="58730"/>
                </a:lnTo>
                <a:lnTo>
                  <a:pt x="511964" y="58730"/>
                </a:lnTo>
                <a:lnTo>
                  <a:pt x="511964" y="48199"/>
                </a:lnTo>
                <a:lnTo>
                  <a:pt x="488335" y="48199"/>
                </a:lnTo>
                <a:lnTo>
                  <a:pt x="488335" y="11813"/>
                </a:lnTo>
                <a:close/>
              </a:path>
              <a:path w="608329" h="151129">
                <a:moveTo>
                  <a:pt x="569832" y="45217"/>
                </a:moveTo>
                <a:lnTo>
                  <a:pt x="532246" y="67979"/>
                </a:lnTo>
                <a:lnTo>
                  <a:pt x="524663" y="99577"/>
                </a:lnTo>
                <a:lnTo>
                  <a:pt x="525236" y="109324"/>
                </a:lnTo>
                <a:lnTo>
                  <a:pt x="548051" y="146385"/>
                </a:lnTo>
                <a:lnTo>
                  <a:pt x="567581" y="150640"/>
                </a:lnTo>
                <a:lnTo>
                  <a:pt x="576100" y="150640"/>
                </a:lnTo>
                <a:lnTo>
                  <a:pt x="583655" y="148353"/>
                </a:lnTo>
                <a:lnTo>
                  <a:pt x="590246" y="143778"/>
                </a:lnTo>
                <a:lnTo>
                  <a:pt x="595068" y="139745"/>
                </a:lnTo>
                <a:lnTo>
                  <a:pt x="599676" y="134470"/>
                </a:lnTo>
                <a:lnTo>
                  <a:pt x="574815" y="134470"/>
                </a:lnTo>
                <a:lnTo>
                  <a:pt x="568867" y="131526"/>
                </a:lnTo>
                <a:lnTo>
                  <a:pt x="553436" y="94364"/>
                </a:lnTo>
                <a:lnTo>
                  <a:pt x="608088" y="94364"/>
                </a:lnTo>
                <a:lnTo>
                  <a:pt x="607450" y="87229"/>
                </a:lnTo>
                <a:lnTo>
                  <a:pt x="552954" y="87229"/>
                </a:lnTo>
                <a:lnTo>
                  <a:pt x="552983" y="82933"/>
                </a:lnTo>
                <a:lnTo>
                  <a:pt x="564527" y="52126"/>
                </a:lnTo>
                <a:lnTo>
                  <a:pt x="590275" y="52126"/>
                </a:lnTo>
                <a:lnTo>
                  <a:pt x="584037" y="48317"/>
                </a:lnTo>
                <a:lnTo>
                  <a:pt x="577183" y="45992"/>
                </a:lnTo>
                <a:lnTo>
                  <a:pt x="569832" y="45217"/>
                </a:lnTo>
                <a:close/>
              </a:path>
              <a:path w="608329" h="151129">
                <a:moveTo>
                  <a:pt x="604552" y="118087"/>
                </a:moveTo>
                <a:lnTo>
                  <a:pt x="600533" y="124256"/>
                </a:lnTo>
                <a:lnTo>
                  <a:pt x="596836" y="128530"/>
                </a:lnTo>
                <a:lnTo>
                  <a:pt x="589764" y="133281"/>
                </a:lnTo>
                <a:lnTo>
                  <a:pt x="585906" y="134470"/>
                </a:lnTo>
                <a:lnTo>
                  <a:pt x="599676" y="134470"/>
                </a:lnTo>
                <a:lnTo>
                  <a:pt x="603989" y="128070"/>
                </a:lnTo>
                <a:lnTo>
                  <a:pt x="608088" y="120427"/>
                </a:lnTo>
                <a:lnTo>
                  <a:pt x="604552" y="118087"/>
                </a:lnTo>
                <a:close/>
              </a:path>
              <a:path w="608329" h="151129">
                <a:moveTo>
                  <a:pt x="590275" y="52126"/>
                </a:moveTo>
                <a:lnTo>
                  <a:pt x="570796" y="52126"/>
                </a:lnTo>
                <a:lnTo>
                  <a:pt x="572725" y="52767"/>
                </a:lnTo>
                <a:lnTo>
                  <a:pt x="574172" y="54049"/>
                </a:lnTo>
                <a:lnTo>
                  <a:pt x="581887" y="87229"/>
                </a:lnTo>
                <a:lnTo>
                  <a:pt x="607450" y="87229"/>
                </a:lnTo>
                <a:lnTo>
                  <a:pt x="590379" y="52189"/>
                </a:lnTo>
                <a:close/>
              </a:path>
            </a:pathLst>
          </a:custGeom>
          <a:solidFill>
            <a:srgbClr val="8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30200" y="4299966"/>
            <a:ext cx="8318500" cy="223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55600" algn="l"/>
                <a:tab pos="356235" algn="l"/>
              </a:tabLst>
            </a:pP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Tamoxifen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nonsteroidal</a:t>
            </a:r>
            <a:r>
              <a:rPr sz="18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agent.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It has potent antiestrogenic</a:t>
            </a:r>
            <a:r>
              <a:rPr sz="18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properties.</a:t>
            </a:r>
            <a:endParaRPr sz="1800" dirty="0">
              <a:latin typeface="Times New Roman"/>
              <a:cs typeface="Times New Roman"/>
            </a:endParaRPr>
          </a:p>
          <a:p>
            <a:pPr marL="355600" marR="5080" indent="-342900" algn="l" rtl="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Exert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its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antitumor effects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by binding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estrogen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receptors. This binding causes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a  conformational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change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that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decreases DNA</a:t>
            </a:r>
            <a:r>
              <a:rPr sz="1800" b="1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transcription.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It is cell cycle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specific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for the mid-G2</a:t>
            </a:r>
            <a:r>
              <a:rPr sz="1800" b="1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phase.</a:t>
            </a:r>
            <a:endParaRPr sz="18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336550" algn="l" rtl="0">
              <a:lnSpc>
                <a:spcPts val="2110"/>
              </a:lnSpc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Uses:- </a:t>
            </a:r>
            <a:r>
              <a:rPr sz="1800" b="1" spc="-20" dirty="0">
                <a:latin typeface="Times New Roman"/>
                <a:cs typeface="Times New Roman"/>
              </a:rPr>
              <a:t>Tamoxifen </a:t>
            </a:r>
            <a:r>
              <a:rPr sz="1800" b="1" spc="-5" dirty="0">
                <a:latin typeface="Times New Roman"/>
                <a:cs typeface="Times New Roman"/>
              </a:rPr>
              <a:t>is useful in the </a:t>
            </a:r>
            <a:r>
              <a:rPr sz="1800" b="1" dirty="0">
                <a:latin typeface="Times New Roman"/>
                <a:cs typeface="Times New Roman"/>
              </a:rPr>
              <a:t>palliative </a:t>
            </a:r>
            <a:r>
              <a:rPr sz="1800" b="1" spc="-5" dirty="0">
                <a:latin typeface="Times New Roman"/>
                <a:cs typeface="Times New Roman"/>
              </a:rPr>
              <a:t>treatment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advanced </a:t>
            </a:r>
            <a:r>
              <a:rPr sz="1800" b="1" spc="-10" dirty="0">
                <a:latin typeface="Times New Roman"/>
                <a:cs typeface="Times New Roman"/>
              </a:rPr>
              <a:t>breast </a:t>
            </a:r>
            <a:r>
              <a:rPr sz="1800" b="1" dirty="0">
                <a:latin typeface="Times New Roman"/>
                <a:cs typeface="Times New Roman"/>
              </a:rPr>
              <a:t>cancer </a:t>
            </a:r>
            <a:r>
              <a:rPr sz="1800" b="1" spc="-5" dirty="0">
                <a:latin typeface="Times New Roman"/>
                <a:cs typeface="Times New Roman"/>
              </a:rPr>
              <a:t>in  </a:t>
            </a:r>
            <a:r>
              <a:rPr sz="1800" b="1" dirty="0">
                <a:latin typeface="Times New Roman"/>
                <a:cs typeface="Times New Roman"/>
              </a:rPr>
              <a:t>women.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589" y="249427"/>
            <a:ext cx="2222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u="none" dirty="0">
                <a:latin typeface="Times New Roman"/>
                <a:cs typeface="Times New Roman"/>
              </a:rPr>
              <a:t>P</a:t>
            </a:r>
            <a:r>
              <a:rPr sz="3200" i="0" u="none" spc="-60" dirty="0">
                <a:latin typeface="Times New Roman"/>
                <a:cs typeface="Times New Roman"/>
              </a:rPr>
              <a:t>r</a:t>
            </a:r>
            <a:r>
              <a:rPr sz="3200" i="0" u="none" dirty="0">
                <a:latin typeface="Times New Roman"/>
                <a:cs typeface="Times New Roman"/>
              </a:rPr>
              <a:t>epa</a:t>
            </a:r>
            <a:r>
              <a:rPr sz="3200" i="0" u="none" spc="5" dirty="0">
                <a:latin typeface="Times New Roman"/>
                <a:cs typeface="Times New Roman"/>
              </a:rPr>
              <a:t>r</a:t>
            </a:r>
            <a:r>
              <a:rPr sz="3200" i="0" u="none" dirty="0">
                <a:latin typeface="Times New Roman"/>
                <a:cs typeface="Times New Roman"/>
              </a:rPr>
              <a:t>atio</a:t>
            </a:r>
            <a:r>
              <a:rPr sz="3200" i="0" u="none" spc="-5" dirty="0">
                <a:latin typeface="Times New Roman"/>
                <a:cs typeface="Times New Roman"/>
              </a:rPr>
              <a:t>n</a:t>
            </a:r>
            <a:r>
              <a:rPr sz="1200" i="0" u="none" spc="-5" dirty="0">
                <a:latin typeface="Times New Roman"/>
                <a:cs typeface="Times New Roman"/>
              </a:rPr>
              <a:t>:</a:t>
            </a:r>
            <a:r>
              <a:rPr sz="1200" i="0" u="none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9724" y="2343152"/>
            <a:ext cx="1490947" cy="148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7146" y="1583214"/>
            <a:ext cx="122794" cy="109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0228" y="1715433"/>
            <a:ext cx="104379" cy="115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4479" y="1766245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4">
                <a:moveTo>
                  <a:pt x="0" y="0"/>
                </a:moveTo>
                <a:lnTo>
                  <a:pt x="241823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4883" y="1766245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551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6434" y="1766245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004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977" y="1488329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30">
                <a:moveTo>
                  <a:pt x="160502" y="277916"/>
                </a:moveTo>
                <a:lnTo>
                  <a:pt x="0" y="0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1731" y="1526839"/>
            <a:ext cx="138430" cy="240029"/>
          </a:xfrm>
          <a:custGeom>
            <a:avLst/>
            <a:gdLst/>
            <a:ahLst/>
            <a:cxnLst/>
            <a:rect l="l" t="t" r="r" b="b"/>
            <a:pathLst>
              <a:path w="138430" h="240030">
                <a:moveTo>
                  <a:pt x="138267" y="239406"/>
                </a:moveTo>
                <a:lnTo>
                  <a:pt x="0" y="0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2973" y="1488329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321004" y="0"/>
                </a:moveTo>
                <a:lnTo>
                  <a:pt x="0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2466" y="1488329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30">
                <a:moveTo>
                  <a:pt x="160506" y="0"/>
                </a:moveTo>
                <a:lnTo>
                  <a:pt x="0" y="277916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946" y="1526839"/>
            <a:ext cx="138430" cy="240029"/>
          </a:xfrm>
          <a:custGeom>
            <a:avLst/>
            <a:gdLst/>
            <a:ahLst/>
            <a:cxnLst/>
            <a:rect l="l" t="t" r="r" b="b"/>
            <a:pathLst>
              <a:path w="138430" h="240030">
                <a:moveTo>
                  <a:pt x="138261" y="0"/>
                </a:moveTo>
                <a:lnTo>
                  <a:pt x="0" y="239406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466" y="1766245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30">
                <a:moveTo>
                  <a:pt x="0" y="0"/>
                </a:moveTo>
                <a:lnTo>
                  <a:pt x="160506" y="277916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2973" y="2044162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1004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5207" y="2005651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523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3977" y="1766245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30">
                <a:moveTo>
                  <a:pt x="0" y="277916"/>
                </a:moveTo>
                <a:lnTo>
                  <a:pt x="160502" y="0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7439" y="1766245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30">
                <a:moveTo>
                  <a:pt x="0" y="0"/>
                </a:moveTo>
                <a:lnTo>
                  <a:pt x="160502" y="277916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1951" y="1766245"/>
            <a:ext cx="138430" cy="240029"/>
          </a:xfrm>
          <a:custGeom>
            <a:avLst/>
            <a:gdLst/>
            <a:ahLst/>
            <a:cxnLst/>
            <a:rect l="l" t="t" r="r" b="b"/>
            <a:pathLst>
              <a:path w="138430" h="240030">
                <a:moveTo>
                  <a:pt x="0" y="0"/>
                </a:moveTo>
                <a:lnTo>
                  <a:pt x="138245" y="239406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77941" y="2044162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004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8945" y="1766245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30">
                <a:moveTo>
                  <a:pt x="0" y="277916"/>
                </a:moveTo>
                <a:lnTo>
                  <a:pt x="160502" y="0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6796" y="1766245"/>
            <a:ext cx="138430" cy="240029"/>
          </a:xfrm>
          <a:custGeom>
            <a:avLst/>
            <a:gdLst/>
            <a:ahLst/>
            <a:cxnLst/>
            <a:rect l="l" t="t" r="r" b="b"/>
            <a:pathLst>
              <a:path w="138430" h="240030">
                <a:moveTo>
                  <a:pt x="0" y="239406"/>
                </a:moveTo>
                <a:lnTo>
                  <a:pt x="138245" y="0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8945" y="1488329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30">
                <a:moveTo>
                  <a:pt x="160502" y="277916"/>
                </a:moveTo>
                <a:lnTo>
                  <a:pt x="0" y="0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77941" y="1488329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321004" y="0"/>
                </a:moveTo>
                <a:lnTo>
                  <a:pt x="0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00197" y="1526839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276598" y="0"/>
                </a:moveTo>
                <a:lnTo>
                  <a:pt x="0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17439" y="1488329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30">
                <a:moveTo>
                  <a:pt x="160502" y="0"/>
                </a:moveTo>
                <a:lnTo>
                  <a:pt x="0" y="277916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36309" y="1392374"/>
            <a:ext cx="116943" cy="114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7174" y="1532188"/>
            <a:ext cx="0" cy="234315"/>
          </a:xfrm>
          <a:custGeom>
            <a:avLst/>
            <a:gdLst/>
            <a:ahLst/>
            <a:cxnLst/>
            <a:rect l="l" t="t" r="r" b="b"/>
            <a:pathLst>
              <a:path h="234314">
                <a:moveTo>
                  <a:pt x="0" y="234057"/>
                </a:moveTo>
                <a:lnTo>
                  <a:pt x="0" y="0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15694" y="1532188"/>
            <a:ext cx="0" cy="234315"/>
          </a:xfrm>
          <a:custGeom>
            <a:avLst/>
            <a:gdLst/>
            <a:ahLst/>
            <a:cxnLst/>
            <a:rect l="l" t="t" r="r" b="b"/>
            <a:pathLst>
              <a:path h="234314">
                <a:moveTo>
                  <a:pt x="0" y="234057"/>
                </a:moveTo>
                <a:lnTo>
                  <a:pt x="0" y="0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9686" y="2033251"/>
            <a:ext cx="304868" cy="150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75483" y="1855675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7464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48010" y="2102890"/>
            <a:ext cx="487679" cy="1661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79564" y="1766032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114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86137" y="1659518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058"/>
                </a:lnTo>
              </a:path>
            </a:pathLst>
          </a:custGeom>
          <a:ln w="8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39517" y="1661947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0919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78037" y="1684197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418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39517" y="1982866"/>
            <a:ext cx="278130" cy="160655"/>
          </a:xfrm>
          <a:custGeom>
            <a:avLst/>
            <a:gdLst/>
            <a:ahLst/>
            <a:cxnLst/>
            <a:rect l="l" t="t" r="r" b="b"/>
            <a:pathLst>
              <a:path w="278129" h="160655">
                <a:moveTo>
                  <a:pt x="0" y="0"/>
                </a:moveTo>
                <a:lnTo>
                  <a:pt x="277989" y="160459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17506" y="1982866"/>
            <a:ext cx="278130" cy="160655"/>
          </a:xfrm>
          <a:custGeom>
            <a:avLst/>
            <a:gdLst/>
            <a:ahLst/>
            <a:cxnLst/>
            <a:rect l="l" t="t" r="r" b="b"/>
            <a:pathLst>
              <a:path w="278129" h="160655">
                <a:moveTo>
                  <a:pt x="0" y="160459"/>
                </a:moveTo>
                <a:lnTo>
                  <a:pt x="278096" y="0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17506" y="1960616"/>
            <a:ext cx="240029" cy="138430"/>
          </a:xfrm>
          <a:custGeom>
            <a:avLst/>
            <a:gdLst/>
            <a:ahLst/>
            <a:cxnLst/>
            <a:rect l="l" t="t" r="r" b="b"/>
            <a:pathLst>
              <a:path w="240029" h="138430">
                <a:moveTo>
                  <a:pt x="0" y="138316"/>
                </a:moveTo>
                <a:lnTo>
                  <a:pt x="239576" y="0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95603" y="1661947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320919"/>
                </a:moveTo>
                <a:lnTo>
                  <a:pt x="0" y="0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17506" y="1501487"/>
            <a:ext cx="278130" cy="160655"/>
          </a:xfrm>
          <a:custGeom>
            <a:avLst/>
            <a:gdLst/>
            <a:ahLst/>
            <a:cxnLst/>
            <a:rect l="l" t="t" r="r" b="b"/>
            <a:pathLst>
              <a:path w="278129" h="160655">
                <a:moveTo>
                  <a:pt x="278096" y="160459"/>
                </a:moveTo>
                <a:lnTo>
                  <a:pt x="0" y="0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17506" y="1545987"/>
            <a:ext cx="240029" cy="138430"/>
          </a:xfrm>
          <a:custGeom>
            <a:avLst/>
            <a:gdLst/>
            <a:ahLst/>
            <a:cxnLst/>
            <a:rect l="l" t="t" r="r" b="b"/>
            <a:pathLst>
              <a:path w="240029" h="138430">
                <a:moveTo>
                  <a:pt x="239576" y="138209"/>
                </a:moveTo>
                <a:lnTo>
                  <a:pt x="0" y="0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39517" y="1501487"/>
            <a:ext cx="278130" cy="160655"/>
          </a:xfrm>
          <a:custGeom>
            <a:avLst/>
            <a:gdLst/>
            <a:ahLst/>
            <a:cxnLst/>
            <a:rect l="l" t="t" r="r" b="b"/>
            <a:pathLst>
              <a:path w="278129" h="160655">
                <a:moveTo>
                  <a:pt x="277989" y="0"/>
                </a:moveTo>
                <a:lnTo>
                  <a:pt x="0" y="160459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57381" y="1127615"/>
            <a:ext cx="116943" cy="114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17506" y="1267429"/>
            <a:ext cx="0" cy="234315"/>
          </a:xfrm>
          <a:custGeom>
            <a:avLst/>
            <a:gdLst/>
            <a:ahLst/>
            <a:cxnLst/>
            <a:rect l="l" t="t" r="r" b="b"/>
            <a:pathLst>
              <a:path h="234315">
                <a:moveTo>
                  <a:pt x="0" y="234057"/>
                </a:moveTo>
                <a:lnTo>
                  <a:pt x="0" y="0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64005" y="2412899"/>
            <a:ext cx="428625" cy="146050"/>
          </a:xfrm>
          <a:custGeom>
            <a:avLst/>
            <a:gdLst/>
            <a:ahLst/>
            <a:cxnLst/>
            <a:rect l="l" t="t" r="r" b="b"/>
            <a:pathLst>
              <a:path w="428625" h="146050">
                <a:moveTo>
                  <a:pt x="52751" y="0"/>
                </a:moveTo>
                <a:lnTo>
                  <a:pt x="0" y="0"/>
                </a:lnTo>
                <a:lnTo>
                  <a:pt x="0" y="2995"/>
                </a:lnTo>
                <a:lnTo>
                  <a:pt x="5029" y="2995"/>
                </a:lnTo>
                <a:lnTo>
                  <a:pt x="8453" y="3423"/>
                </a:lnTo>
                <a:lnTo>
                  <a:pt x="10379" y="4385"/>
                </a:lnTo>
                <a:lnTo>
                  <a:pt x="12198" y="5241"/>
                </a:lnTo>
                <a:lnTo>
                  <a:pt x="13482" y="6525"/>
                </a:lnTo>
                <a:lnTo>
                  <a:pt x="14980" y="9520"/>
                </a:lnTo>
                <a:lnTo>
                  <a:pt x="15227" y="12408"/>
                </a:lnTo>
                <a:lnTo>
                  <a:pt x="15301" y="96596"/>
                </a:lnTo>
                <a:lnTo>
                  <a:pt x="14980" y="100340"/>
                </a:lnTo>
                <a:lnTo>
                  <a:pt x="13482" y="103336"/>
                </a:lnTo>
                <a:lnTo>
                  <a:pt x="12198" y="104619"/>
                </a:lnTo>
                <a:lnTo>
                  <a:pt x="8560" y="106545"/>
                </a:lnTo>
                <a:lnTo>
                  <a:pt x="5136" y="106973"/>
                </a:lnTo>
                <a:lnTo>
                  <a:pt x="0" y="106973"/>
                </a:lnTo>
                <a:lnTo>
                  <a:pt x="0" y="109968"/>
                </a:lnTo>
                <a:lnTo>
                  <a:pt x="55961" y="109968"/>
                </a:lnTo>
                <a:lnTo>
                  <a:pt x="66976" y="109348"/>
                </a:lnTo>
                <a:lnTo>
                  <a:pt x="76586" y="107494"/>
                </a:lnTo>
                <a:lnTo>
                  <a:pt x="84791" y="104417"/>
                </a:lnTo>
                <a:lnTo>
                  <a:pt x="85488" y="103978"/>
                </a:lnTo>
                <a:lnTo>
                  <a:pt x="46759" y="103978"/>
                </a:lnTo>
                <a:lnTo>
                  <a:pt x="44619" y="103229"/>
                </a:lnTo>
                <a:lnTo>
                  <a:pt x="41623" y="100233"/>
                </a:lnTo>
                <a:lnTo>
                  <a:pt x="40874" y="98094"/>
                </a:lnTo>
                <a:lnTo>
                  <a:pt x="40981" y="55733"/>
                </a:lnTo>
                <a:lnTo>
                  <a:pt x="85112" y="55733"/>
                </a:lnTo>
                <a:lnTo>
                  <a:pt x="80893" y="54021"/>
                </a:lnTo>
                <a:lnTo>
                  <a:pt x="70513" y="51668"/>
                </a:lnTo>
                <a:lnTo>
                  <a:pt x="79306" y="49421"/>
                </a:lnTo>
                <a:lnTo>
                  <a:pt x="40981" y="49421"/>
                </a:lnTo>
                <a:lnTo>
                  <a:pt x="40981" y="6097"/>
                </a:lnTo>
                <a:lnTo>
                  <a:pt x="85507" y="6097"/>
                </a:lnTo>
                <a:lnTo>
                  <a:pt x="84852" y="5562"/>
                </a:lnTo>
                <a:lnTo>
                  <a:pt x="79609" y="3316"/>
                </a:lnTo>
                <a:lnTo>
                  <a:pt x="74976" y="1850"/>
                </a:lnTo>
                <a:lnTo>
                  <a:pt x="68949" y="815"/>
                </a:lnTo>
                <a:lnTo>
                  <a:pt x="61537" y="202"/>
                </a:lnTo>
                <a:lnTo>
                  <a:pt x="52751" y="0"/>
                </a:lnTo>
                <a:close/>
              </a:path>
              <a:path w="428625" h="146050">
                <a:moveTo>
                  <a:pt x="85112" y="55733"/>
                </a:moveTo>
                <a:lnTo>
                  <a:pt x="49220" y="55733"/>
                </a:lnTo>
                <a:lnTo>
                  <a:pt x="55426" y="56481"/>
                </a:lnTo>
                <a:lnTo>
                  <a:pt x="59599" y="58086"/>
                </a:lnTo>
                <a:lnTo>
                  <a:pt x="72974" y="75416"/>
                </a:lnTo>
                <a:lnTo>
                  <a:pt x="72974" y="85043"/>
                </a:lnTo>
                <a:lnTo>
                  <a:pt x="72011" y="89108"/>
                </a:lnTo>
                <a:lnTo>
                  <a:pt x="68159" y="96382"/>
                </a:lnTo>
                <a:lnTo>
                  <a:pt x="65377" y="99164"/>
                </a:lnTo>
                <a:lnTo>
                  <a:pt x="61632" y="101089"/>
                </a:lnTo>
                <a:lnTo>
                  <a:pt x="57994" y="103015"/>
                </a:lnTo>
                <a:lnTo>
                  <a:pt x="54035" y="103978"/>
                </a:lnTo>
                <a:lnTo>
                  <a:pt x="85488" y="103978"/>
                </a:lnTo>
                <a:lnTo>
                  <a:pt x="91593" y="100126"/>
                </a:lnTo>
                <a:lnTo>
                  <a:pt x="98227" y="94778"/>
                </a:lnTo>
                <a:lnTo>
                  <a:pt x="101544" y="87932"/>
                </a:lnTo>
                <a:lnTo>
                  <a:pt x="101544" y="71779"/>
                </a:lnTo>
                <a:lnTo>
                  <a:pt x="98548" y="65360"/>
                </a:lnTo>
                <a:lnTo>
                  <a:pt x="92449" y="60439"/>
                </a:lnTo>
                <a:lnTo>
                  <a:pt x="88276" y="57016"/>
                </a:lnTo>
                <a:lnTo>
                  <a:pt x="85112" y="55733"/>
                </a:lnTo>
                <a:close/>
              </a:path>
              <a:path w="428625" h="146050">
                <a:moveTo>
                  <a:pt x="85507" y="6097"/>
                </a:moveTo>
                <a:lnTo>
                  <a:pt x="48792" y="6097"/>
                </a:lnTo>
                <a:lnTo>
                  <a:pt x="54570" y="6846"/>
                </a:lnTo>
                <a:lnTo>
                  <a:pt x="58101" y="8450"/>
                </a:lnTo>
                <a:lnTo>
                  <a:pt x="61739" y="10055"/>
                </a:lnTo>
                <a:lnTo>
                  <a:pt x="64414" y="12408"/>
                </a:lnTo>
                <a:lnTo>
                  <a:pt x="66340" y="15618"/>
                </a:lnTo>
                <a:lnTo>
                  <a:pt x="68266" y="18720"/>
                </a:lnTo>
                <a:lnTo>
                  <a:pt x="69203" y="22571"/>
                </a:lnTo>
                <a:lnTo>
                  <a:pt x="69229" y="32412"/>
                </a:lnTo>
                <a:lnTo>
                  <a:pt x="68266" y="36370"/>
                </a:lnTo>
                <a:lnTo>
                  <a:pt x="48578" y="49421"/>
                </a:lnTo>
                <a:lnTo>
                  <a:pt x="79306" y="49421"/>
                </a:lnTo>
                <a:lnTo>
                  <a:pt x="96515" y="32947"/>
                </a:lnTo>
                <a:lnTo>
                  <a:pt x="96515" y="22571"/>
                </a:lnTo>
                <a:lnTo>
                  <a:pt x="95017" y="17864"/>
                </a:lnTo>
                <a:lnTo>
                  <a:pt x="91947" y="13264"/>
                </a:lnTo>
                <a:lnTo>
                  <a:pt x="88918" y="8878"/>
                </a:lnTo>
                <a:lnTo>
                  <a:pt x="85507" y="6097"/>
                </a:lnTo>
                <a:close/>
              </a:path>
              <a:path w="428625" h="146050">
                <a:moveTo>
                  <a:pt x="147875" y="34124"/>
                </a:moveTo>
                <a:lnTo>
                  <a:pt x="116845" y="34124"/>
                </a:lnTo>
                <a:lnTo>
                  <a:pt x="116845" y="37119"/>
                </a:lnTo>
                <a:lnTo>
                  <a:pt x="119413" y="37333"/>
                </a:lnTo>
                <a:lnTo>
                  <a:pt x="121232" y="37868"/>
                </a:lnTo>
                <a:lnTo>
                  <a:pt x="122302" y="38617"/>
                </a:lnTo>
                <a:lnTo>
                  <a:pt x="123265" y="39259"/>
                </a:lnTo>
                <a:lnTo>
                  <a:pt x="124121" y="40435"/>
                </a:lnTo>
                <a:lnTo>
                  <a:pt x="125084" y="43110"/>
                </a:lnTo>
                <a:lnTo>
                  <a:pt x="125298" y="45891"/>
                </a:lnTo>
                <a:lnTo>
                  <a:pt x="125298" y="98736"/>
                </a:lnTo>
                <a:lnTo>
                  <a:pt x="124656" y="102801"/>
                </a:lnTo>
                <a:lnTo>
                  <a:pt x="123479" y="104298"/>
                </a:lnTo>
                <a:lnTo>
                  <a:pt x="122302" y="105903"/>
                </a:lnTo>
                <a:lnTo>
                  <a:pt x="120162" y="106759"/>
                </a:lnTo>
                <a:lnTo>
                  <a:pt x="116845" y="107080"/>
                </a:lnTo>
                <a:lnTo>
                  <a:pt x="116845" y="109968"/>
                </a:lnTo>
                <a:lnTo>
                  <a:pt x="157827" y="109968"/>
                </a:lnTo>
                <a:lnTo>
                  <a:pt x="157827" y="107080"/>
                </a:lnTo>
                <a:lnTo>
                  <a:pt x="154831" y="106866"/>
                </a:lnTo>
                <a:lnTo>
                  <a:pt x="152584" y="106438"/>
                </a:lnTo>
                <a:lnTo>
                  <a:pt x="151407" y="105796"/>
                </a:lnTo>
                <a:lnTo>
                  <a:pt x="150123" y="105154"/>
                </a:lnTo>
                <a:lnTo>
                  <a:pt x="149160" y="104084"/>
                </a:lnTo>
                <a:lnTo>
                  <a:pt x="148518" y="102587"/>
                </a:lnTo>
                <a:lnTo>
                  <a:pt x="148089" y="101731"/>
                </a:lnTo>
                <a:lnTo>
                  <a:pt x="147875" y="99806"/>
                </a:lnTo>
                <a:lnTo>
                  <a:pt x="147875" y="68355"/>
                </a:lnTo>
                <a:lnTo>
                  <a:pt x="148732" y="62579"/>
                </a:lnTo>
                <a:lnTo>
                  <a:pt x="150444" y="57337"/>
                </a:lnTo>
                <a:lnTo>
                  <a:pt x="151514" y="53914"/>
                </a:lnTo>
                <a:lnTo>
                  <a:pt x="153157" y="51347"/>
                </a:lnTo>
                <a:lnTo>
                  <a:pt x="147875" y="51347"/>
                </a:lnTo>
                <a:lnTo>
                  <a:pt x="147875" y="34124"/>
                </a:lnTo>
                <a:close/>
              </a:path>
              <a:path w="428625" h="146050">
                <a:moveTo>
                  <a:pt x="181548" y="47710"/>
                </a:moveTo>
                <a:lnTo>
                  <a:pt x="160609" y="47710"/>
                </a:lnTo>
                <a:lnTo>
                  <a:pt x="161251" y="47817"/>
                </a:lnTo>
                <a:lnTo>
                  <a:pt x="161786" y="48137"/>
                </a:lnTo>
                <a:lnTo>
                  <a:pt x="162214" y="48351"/>
                </a:lnTo>
                <a:lnTo>
                  <a:pt x="163391" y="49421"/>
                </a:lnTo>
                <a:lnTo>
                  <a:pt x="167671" y="53058"/>
                </a:lnTo>
                <a:lnTo>
                  <a:pt x="170132" y="54021"/>
                </a:lnTo>
                <a:lnTo>
                  <a:pt x="175482" y="54021"/>
                </a:lnTo>
                <a:lnTo>
                  <a:pt x="177622" y="52951"/>
                </a:lnTo>
                <a:lnTo>
                  <a:pt x="181153" y="48993"/>
                </a:lnTo>
                <a:lnTo>
                  <a:pt x="181548" y="47710"/>
                </a:lnTo>
                <a:close/>
              </a:path>
              <a:path w="428625" h="146050">
                <a:moveTo>
                  <a:pt x="175054" y="31878"/>
                </a:moveTo>
                <a:lnTo>
                  <a:pt x="168527" y="31878"/>
                </a:lnTo>
                <a:lnTo>
                  <a:pt x="164889" y="33161"/>
                </a:lnTo>
                <a:lnTo>
                  <a:pt x="161037" y="35729"/>
                </a:lnTo>
                <a:lnTo>
                  <a:pt x="157292" y="38296"/>
                </a:lnTo>
                <a:lnTo>
                  <a:pt x="152905" y="43431"/>
                </a:lnTo>
                <a:lnTo>
                  <a:pt x="147875" y="51347"/>
                </a:lnTo>
                <a:lnTo>
                  <a:pt x="153157" y="51347"/>
                </a:lnTo>
                <a:lnTo>
                  <a:pt x="155473" y="49421"/>
                </a:lnTo>
                <a:lnTo>
                  <a:pt x="156864" y="48244"/>
                </a:lnTo>
                <a:lnTo>
                  <a:pt x="158362" y="47710"/>
                </a:lnTo>
                <a:lnTo>
                  <a:pt x="181548" y="47710"/>
                </a:lnTo>
                <a:lnTo>
                  <a:pt x="182009" y="46212"/>
                </a:lnTo>
                <a:lnTo>
                  <a:pt x="182009" y="39152"/>
                </a:lnTo>
                <a:lnTo>
                  <a:pt x="181046" y="36477"/>
                </a:lnTo>
                <a:lnTo>
                  <a:pt x="179227" y="34659"/>
                </a:lnTo>
                <a:lnTo>
                  <a:pt x="177515" y="32733"/>
                </a:lnTo>
                <a:lnTo>
                  <a:pt x="175054" y="31878"/>
                </a:lnTo>
                <a:close/>
              </a:path>
              <a:path w="428625" h="146050">
                <a:moveTo>
                  <a:pt x="191211" y="106973"/>
                </a:moveTo>
                <a:lnTo>
                  <a:pt x="190034" y="106973"/>
                </a:lnTo>
                <a:lnTo>
                  <a:pt x="190034" y="109968"/>
                </a:lnTo>
                <a:lnTo>
                  <a:pt x="227699" y="109968"/>
                </a:lnTo>
                <a:lnTo>
                  <a:pt x="227699" y="107080"/>
                </a:lnTo>
                <a:lnTo>
                  <a:pt x="193565" y="107080"/>
                </a:lnTo>
                <a:lnTo>
                  <a:pt x="191211" y="106973"/>
                </a:lnTo>
                <a:close/>
              </a:path>
              <a:path w="428625" h="146050">
                <a:moveTo>
                  <a:pt x="239399" y="10376"/>
                </a:moveTo>
                <a:lnTo>
                  <a:pt x="211648" y="10376"/>
                </a:lnTo>
                <a:lnTo>
                  <a:pt x="254449" y="109968"/>
                </a:lnTo>
                <a:lnTo>
                  <a:pt x="256375" y="109968"/>
                </a:lnTo>
                <a:lnTo>
                  <a:pt x="272146" y="72527"/>
                </a:lnTo>
                <a:lnTo>
                  <a:pt x="265898" y="72527"/>
                </a:lnTo>
                <a:lnTo>
                  <a:pt x="239399" y="10376"/>
                </a:lnTo>
                <a:close/>
              </a:path>
              <a:path w="428625" h="146050">
                <a:moveTo>
                  <a:pt x="340585" y="106973"/>
                </a:moveTo>
                <a:lnTo>
                  <a:pt x="283125" y="106973"/>
                </a:lnTo>
                <a:lnTo>
                  <a:pt x="283125" y="109968"/>
                </a:lnTo>
                <a:lnTo>
                  <a:pt x="340585" y="109968"/>
                </a:lnTo>
                <a:lnTo>
                  <a:pt x="340585" y="106973"/>
                </a:lnTo>
                <a:close/>
              </a:path>
              <a:path w="428625" h="146050">
                <a:moveTo>
                  <a:pt x="234975" y="0"/>
                </a:moveTo>
                <a:lnTo>
                  <a:pt x="190034" y="0"/>
                </a:lnTo>
                <a:lnTo>
                  <a:pt x="190034" y="2995"/>
                </a:lnTo>
                <a:lnTo>
                  <a:pt x="196561" y="2995"/>
                </a:lnTo>
                <a:lnTo>
                  <a:pt x="199022" y="3530"/>
                </a:lnTo>
                <a:lnTo>
                  <a:pt x="205442" y="13050"/>
                </a:lnTo>
                <a:lnTo>
                  <a:pt x="205335" y="96489"/>
                </a:lnTo>
                <a:lnTo>
                  <a:pt x="197952" y="105796"/>
                </a:lnTo>
                <a:lnTo>
                  <a:pt x="195919" y="106652"/>
                </a:lnTo>
                <a:lnTo>
                  <a:pt x="193565" y="107080"/>
                </a:lnTo>
                <a:lnTo>
                  <a:pt x="227699" y="107080"/>
                </a:lnTo>
                <a:lnTo>
                  <a:pt x="222670" y="106973"/>
                </a:lnTo>
                <a:lnTo>
                  <a:pt x="218924" y="106117"/>
                </a:lnTo>
                <a:lnTo>
                  <a:pt x="214216" y="102694"/>
                </a:lnTo>
                <a:lnTo>
                  <a:pt x="212718" y="100554"/>
                </a:lnTo>
                <a:lnTo>
                  <a:pt x="212076" y="97773"/>
                </a:lnTo>
                <a:lnTo>
                  <a:pt x="211814" y="96810"/>
                </a:lnTo>
                <a:lnTo>
                  <a:pt x="211735" y="95955"/>
                </a:lnTo>
                <a:lnTo>
                  <a:pt x="211648" y="10376"/>
                </a:lnTo>
                <a:lnTo>
                  <a:pt x="239399" y="10376"/>
                </a:lnTo>
                <a:lnTo>
                  <a:pt x="234975" y="0"/>
                </a:lnTo>
                <a:close/>
              </a:path>
              <a:path w="428625" h="146050">
                <a:moveTo>
                  <a:pt x="325435" y="9627"/>
                </a:moveTo>
                <a:lnTo>
                  <a:pt x="298641" y="9627"/>
                </a:lnTo>
                <a:lnTo>
                  <a:pt x="298540" y="97773"/>
                </a:lnTo>
                <a:lnTo>
                  <a:pt x="298320" y="100126"/>
                </a:lnTo>
                <a:lnTo>
                  <a:pt x="297678" y="101410"/>
                </a:lnTo>
                <a:lnTo>
                  <a:pt x="296929" y="103229"/>
                </a:lnTo>
                <a:lnTo>
                  <a:pt x="295858" y="104512"/>
                </a:lnTo>
                <a:lnTo>
                  <a:pt x="294467" y="105261"/>
                </a:lnTo>
                <a:lnTo>
                  <a:pt x="292541" y="106438"/>
                </a:lnTo>
                <a:lnTo>
                  <a:pt x="289973" y="106973"/>
                </a:lnTo>
                <a:lnTo>
                  <a:pt x="333951" y="106973"/>
                </a:lnTo>
                <a:lnTo>
                  <a:pt x="331490" y="106438"/>
                </a:lnTo>
                <a:lnTo>
                  <a:pt x="329671" y="105368"/>
                </a:lnTo>
                <a:lnTo>
                  <a:pt x="325080" y="13050"/>
                </a:lnTo>
                <a:lnTo>
                  <a:pt x="325331" y="10376"/>
                </a:lnTo>
                <a:lnTo>
                  <a:pt x="325435" y="9627"/>
                </a:lnTo>
                <a:close/>
              </a:path>
              <a:path w="428625" h="146050">
                <a:moveTo>
                  <a:pt x="340585" y="0"/>
                </a:moveTo>
                <a:lnTo>
                  <a:pt x="295751" y="0"/>
                </a:lnTo>
                <a:lnTo>
                  <a:pt x="265898" y="72527"/>
                </a:lnTo>
                <a:lnTo>
                  <a:pt x="272146" y="72527"/>
                </a:lnTo>
                <a:lnTo>
                  <a:pt x="298641" y="9627"/>
                </a:lnTo>
                <a:lnTo>
                  <a:pt x="325435" y="9627"/>
                </a:lnTo>
                <a:lnTo>
                  <a:pt x="325926" y="8450"/>
                </a:lnTo>
                <a:lnTo>
                  <a:pt x="326782" y="6739"/>
                </a:lnTo>
                <a:lnTo>
                  <a:pt x="327852" y="5455"/>
                </a:lnTo>
                <a:lnTo>
                  <a:pt x="329243" y="4706"/>
                </a:lnTo>
                <a:lnTo>
                  <a:pt x="331169" y="3530"/>
                </a:lnTo>
                <a:lnTo>
                  <a:pt x="333737" y="2995"/>
                </a:lnTo>
                <a:lnTo>
                  <a:pt x="340585" y="2995"/>
                </a:lnTo>
                <a:lnTo>
                  <a:pt x="340585" y="0"/>
                </a:lnTo>
                <a:close/>
              </a:path>
              <a:path w="428625" h="146050">
                <a:moveTo>
                  <a:pt x="392053" y="31878"/>
                </a:moveTo>
                <a:lnTo>
                  <a:pt x="377501" y="31878"/>
                </a:lnTo>
                <a:lnTo>
                  <a:pt x="369689" y="34552"/>
                </a:lnTo>
                <a:lnTo>
                  <a:pt x="363590" y="40007"/>
                </a:lnTo>
                <a:lnTo>
                  <a:pt x="357598" y="45463"/>
                </a:lnTo>
                <a:lnTo>
                  <a:pt x="354495" y="51882"/>
                </a:lnTo>
                <a:lnTo>
                  <a:pt x="354495" y="64932"/>
                </a:lnTo>
                <a:lnTo>
                  <a:pt x="356207" y="69960"/>
                </a:lnTo>
                <a:lnTo>
                  <a:pt x="359965" y="74988"/>
                </a:lnTo>
                <a:lnTo>
                  <a:pt x="362627" y="78625"/>
                </a:lnTo>
                <a:lnTo>
                  <a:pt x="367870" y="82048"/>
                </a:lnTo>
                <a:lnTo>
                  <a:pt x="375147" y="84722"/>
                </a:lnTo>
                <a:lnTo>
                  <a:pt x="368940" y="87290"/>
                </a:lnTo>
                <a:lnTo>
                  <a:pt x="364339" y="90392"/>
                </a:lnTo>
                <a:lnTo>
                  <a:pt x="361557" y="93922"/>
                </a:lnTo>
                <a:lnTo>
                  <a:pt x="358668" y="97452"/>
                </a:lnTo>
                <a:lnTo>
                  <a:pt x="357258" y="100875"/>
                </a:lnTo>
                <a:lnTo>
                  <a:pt x="357170" y="110931"/>
                </a:lnTo>
                <a:lnTo>
                  <a:pt x="360701" y="115745"/>
                </a:lnTo>
                <a:lnTo>
                  <a:pt x="367763" y="119275"/>
                </a:lnTo>
                <a:lnTo>
                  <a:pt x="362734" y="120558"/>
                </a:lnTo>
                <a:lnTo>
                  <a:pt x="359203" y="122270"/>
                </a:lnTo>
                <a:lnTo>
                  <a:pt x="355458" y="126228"/>
                </a:lnTo>
                <a:lnTo>
                  <a:pt x="354495" y="128474"/>
                </a:lnTo>
                <a:lnTo>
                  <a:pt x="354495" y="133502"/>
                </a:lnTo>
                <a:lnTo>
                  <a:pt x="355779" y="135963"/>
                </a:lnTo>
                <a:lnTo>
                  <a:pt x="358240" y="138316"/>
                </a:lnTo>
                <a:lnTo>
                  <a:pt x="360594" y="140669"/>
                </a:lnTo>
                <a:lnTo>
                  <a:pt x="364660" y="142488"/>
                </a:lnTo>
                <a:lnTo>
                  <a:pt x="370331" y="143879"/>
                </a:lnTo>
                <a:lnTo>
                  <a:pt x="375896" y="145162"/>
                </a:lnTo>
                <a:lnTo>
                  <a:pt x="382102" y="145804"/>
                </a:lnTo>
                <a:lnTo>
                  <a:pt x="398045" y="145804"/>
                </a:lnTo>
                <a:lnTo>
                  <a:pt x="406070" y="144520"/>
                </a:lnTo>
                <a:lnTo>
                  <a:pt x="413025" y="141846"/>
                </a:lnTo>
                <a:lnTo>
                  <a:pt x="417085" y="140241"/>
                </a:lnTo>
                <a:lnTo>
                  <a:pt x="382209" y="140241"/>
                </a:lnTo>
                <a:lnTo>
                  <a:pt x="376110" y="139172"/>
                </a:lnTo>
                <a:lnTo>
                  <a:pt x="373007" y="136925"/>
                </a:lnTo>
                <a:lnTo>
                  <a:pt x="369796" y="134679"/>
                </a:lnTo>
                <a:lnTo>
                  <a:pt x="368191" y="132111"/>
                </a:lnTo>
                <a:lnTo>
                  <a:pt x="368191" y="126549"/>
                </a:lnTo>
                <a:lnTo>
                  <a:pt x="369689" y="124195"/>
                </a:lnTo>
                <a:lnTo>
                  <a:pt x="374612" y="121628"/>
                </a:lnTo>
                <a:lnTo>
                  <a:pt x="378250" y="121200"/>
                </a:lnTo>
                <a:lnTo>
                  <a:pt x="428433" y="121200"/>
                </a:lnTo>
                <a:lnTo>
                  <a:pt x="428433" y="113819"/>
                </a:lnTo>
                <a:lnTo>
                  <a:pt x="425330" y="108470"/>
                </a:lnTo>
                <a:lnTo>
                  <a:pt x="419231" y="105047"/>
                </a:lnTo>
                <a:lnTo>
                  <a:pt x="414951" y="102587"/>
                </a:lnTo>
                <a:lnTo>
                  <a:pt x="407791" y="101410"/>
                </a:lnTo>
                <a:lnTo>
                  <a:pt x="378357" y="101410"/>
                </a:lnTo>
                <a:lnTo>
                  <a:pt x="376003" y="100875"/>
                </a:lnTo>
                <a:lnTo>
                  <a:pt x="373007" y="98308"/>
                </a:lnTo>
                <a:lnTo>
                  <a:pt x="372258" y="96703"/>
                </a:lnTo>
                <a:lnTo>
                  <a:pt x="372258" y="92638"/>
                </a:lnTo>
                <a:lnTo>
                  <a:pt x="373007" y="90713"/>
                </a:lnTo>
                <a:lnTo>
                  <a:pt x="374719" y="89108"/>
                </a:lnTo>
                <a:lnTo>
                  <a:pt x="376324" y="87504"/>
                </a:lnTo>
                <a:lnTo>
                  <a:pt x="378357" y="86648"/>
                </a:lnTo>
                <a:lnTo>
                  <a:pt x="396418" y="86648"/>
                </a:lnTo>
                <a:lnTo>
                  <a:pt x="399115" y="86006"/>
                </a:lnTo>
                <a:lnTo>
                  <a:pt x="407537" y="82369"/>
                </a:lnTo>
                <a:lnTo>
                  <a:pt x="385205" y="82369"/>
                </a:lnTo>
                <a:lnTo>
                  <a:pt x="382637" y="80871"/>
                </a:lnTo>
                <a:lnTo>
                  <a:pt x="380604" y="77876"/>
                </a:lnTo>
                <a:lnTo>
                  <a:pt x="378464" y="74881"/>
                </a:lnTo>
                <a:lnTo>
                  <a:pt x="377517" y="69960"/>
                </a:lnTo>
                <a:lnTo>
                  <a:pt x="377464" y="50919"/>
                </a:lnTo>
                <a:lnTo>
                  <a:pt x="378464" y="44821"/>
                </a:lnTo>
                <a:lnTo>
                  <a:pt x="382744" y="38403"/>
                </a:lnTo>
                <a:lnTo>
                  <a:pt x="385419" y="36905"/>
                </a:lnTo>
                <a:lnTo>
                  <a:pt x="428112" y="36905"/>
                </a:lnTo>
                <a:lnTo>
                  <a:pt x="428112" y="34980"/>
                </a:lnTo>
                <a:lnTo>
                  <a:pt x="402539" y="34980"/>
                </a:lnTo>
                <a:lnTo>
                  <a:pt x="397189" y="32947"/>
                </a:lnTo>
                <a:lnTo>
                  <a:pt x="392053" y="31878"/>
                </a:lnTo>
                <a:close/>
              </a:path>
              <a:path w="428625" h="146050">
                <a:moveTo>
                  <a:pt x="428433" y="121200"/>
                </a:moveTo>
                <a:lnTo>
                  <a:pt x="396547" y="121200"/>
                </a:lnTo>
                <a:lnTo>
                  <a:pt x="404358" y="121521"/>
                </a:lnTo>
                <a:lnTo>
                  <a:pt x="407354" y="122056"/>
                </a:lnTo>
                <a:lnTo>
                  <a:pt x="415165" y="127405"/>
                </a:lnTo>
                <a:lnTo>
                  <a:pt x="415165" y="132432"/>
                </a:lnTo>
                <a:lnTo>
                  <a:pt x="413025" y="135214"/>
                </a:lnTo>
                <a:lnTo>
                  <a:pt x="404465" y="139279"/>
                </a:lnTo>
                <a:lnTo>
                  <a:pt x="398473" y="140241"/>
                </a:lnTo>
                <a:lnTo>
                  <a:pt x="417085" y="140241"/>
                </a:lnTo>
                <a:lnTo>
                  <a:pt x="417626" y="140027"/>
                </a:lnTo>
                <a:lnTo>
                  <a:pt x="421371" y="137353"/>
                </a:lnTo>
                <a:lnTo>
                  <a:pt x="424153" y="133502"/>
                </a:lnTo>
                <a:lnTo>
                  <a:pt x="427042" y="129758"/>
                </a:lnTo>
                <a:lnTo>
                  <a:pt x="428433" y="125586"/>
                </a:lnTo>
                <a:lnTo>
                  <a:pt x="428433" y="121200"/>
                </a:lnTo>
                <a:close/>
              </a:path>
              <a:path w="428625" h="146050">
                <a:moveTo>
                  <a:pt x="407140" y="101303"/>
                </a:moveTo>
                <a:lnTo>
                  <a:pt x="395798" y="101303"/>
                </a:lnTo>
                <a:lnTo>
                  <a:pt x="381781" y="101410"/>
                </a:lnTo>
                <a:lnTo>
                  <a:pt x="407791" y="101410"/>
                </a:lnTo>
                <a:lnTo>
                  <a:pt x="407140" y="101303"/>
                </a:lnTo>
                <a:close/>
              </a:path>
              <a:path w="428625" h="146050">
                <a:moveTo>
                  <a:pt x="396418" y="86648"/>
                </a:moveTo>
                <a:lnTo>
                  <a:pt x="380818" y="86648"/>
                </a:lnTo>
                <a:lnTo>
                  <a:pt x="387024" y="86969"/>
                </a:lnTo>
                <a:lnTo>
                  <a:pt x="390234" y="87076"/>
                </a:lnTo>
                <a:lnTo>
                  <a:pt x="394621" y="87076"/>
                </a:lnTo>
                <a:lnTo>
                  <a:pt x="396418" y="86648"/>
                </a:lnTo>
                <a:close/>
              </a:path>
              <a:path w="428625" h="146050">
                <a:moveTo>
                  <a:pt x="428112" y="36905"/>
                </a:moveTo>
                <a:lnTo>
                  <a:pt x="391732" y="36905"/>
                </a:lnTo>
                <a:lnTo>
                  <a:pt x="394086" y="38189"/>
                </a:lnTo>
                <a:lnTo>
                  <a:pt x="395798" y="40756"/>
                </a:lnTo>
                <a:lnTo>
                  <a:pt x="398259" y="44286"/>
                </a:lnTo>
                <a:lnTo>
                  <a:pt x="399543" y="50919"/>
                </a:lnTo>
                <a:lnTo>
                  <a:pt x="399523" y="69318"/>
                </a:lnTo>
                <a:lnTo>
                  <a:pt x="398473" y="74988"/>
                </a:lnTo>
                <a:lnTo>
                  <a:pt x="396226" y="77876"/>
                </a:lnTo>
                <a:lnTo>
                  <a:pt x="394086" y="80871"/>
                </a:lnTo>
                <a:lnTo>
                  <a:pt x="391411" y="82369"/>
                </a:lnTo>
                <a:lnTo>
                  <a:pt x="407537" y="82369"/>
                </a:lnTo>
                <a:lnTo>
                  <a:pt x="409494" y="81513"/>
                </a:lnTo>
                <a:lnTo>
                  <a:pt x="413560" y="78411"/>
                </a:lnTo>
                <a:lnTo>
                  <a:pt x="416637" y="74239"/>
                </a:lnTo>
                <a:lnTo>
                  <a:pt x="419552" y="70388"/>
                </a:lnTo>
                <a:lnTo>
                  <a:pt x="421050" y="65681"/>
                </a:lnTo>
                <a:lnTo>
                  <a:pt x="421050" y="57123"/>
                </a:lnTo>
                <a:lnTo>
                  <a:pt x="420408" y="54021"/>
                </a:lnTo>
                <a:lnTo>
                  <a:pt x="418161" y="48993"/>
                </a:lnTo>
                <a:lnTo>
                  <a:pt x="416235" y="46533"/>
                </a:lnTo>
                <a:lnTo>
                  <a:pt x="413667" y="43966"/>
                </a:lnTo>
                <a:lnTo>
                  <a:pt x="428112" y="43966"/>
                </a:lnTo>
                <a:lnTo>
                  <a:pt x="428112" y="36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17506" y="2143326"/>
            <a:ext cx="0" cy="250190"/>
          </a:xfrm>
          <a:custGeom>
            <a:avLst/>
            <a:gdLst/>
            <a:ahLst/>
            <a:cxnLst/>
            <a:rect l="l" t="t" r="r" b="b"/>
            <a:pathLst>
              <a:path h="250189">
                <a:moveTo>
                  <a:pt x="0" y="0"/>
                </a:moveTo>
                <a:lnTo>
                  <a:pt x="0" y="249782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80194" y="960630"/>
            <a:ext cx="185968" cy="1483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83298" y="1129755"/>
            <a:ext cx="104433" cy="115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9255" y="1180567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84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01199" y="960630"/>
            <a:ext cx="185968" cy="1483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04302" y="1129755"/>
            <a:ext cx="104433" cy="115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87671" y="1180567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73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21133" y="1129220"/>
            <a:ext cx="114300" cy="113030"/>
          </a:xfrm>
          <a:custGeom>
            <a:avLst/>
            <a:gdLst/>
            <a:ahLst/>
            <a:cxnLst/>
            <a:rect l="l" t="t" r="r" b="b"/>
            <a:pathLst>
              <a:path w="114300" h="113030">
                <a:moveTo>
                  <a:pt x="55662" y="20859"/>
                </a:moveTo>
                <a:lnTo>
                  <a:pt x="22149" y="20859"/>
                </a:lnTo>
                <a:lnTo>
                  <a:pt x="96515" y="112535"/>
                </a:lnTo>
                <a:lnTo>
                  <a:pt x="99297" y="112535"/>
                </a:lnTo>
                <a:lnTo>
                  <a:pt x="99297" y="68141"/>
                </a:lnTo>
                <a:lnTo>
                  <a:pt x="93305" y="68141"/>
                </a:lnTo>
                <a:lnTo>
                  <a:pt x="55662" y="20859"/>
                </a:lnTo>
                <a:close/>
              </a:path>
              <a:path w="114300" h="113030">
                <a:moveTo>
                  <a:pt x="39055" y="106973"/>
                </a:moveTo>
                <a:lnTo>
                  <a:pt x="0" y="106973"/>
                </a:lnTo>
                <a:lnTo>
                  <a:pt x="0" y="109968"/>
                </a:lnTo>
                <a:lnTo>
                  <a:pt x="39055" y="109968"/>
                </a:lnTo>
                <a:lnTo>
                  <a:pt x="39055" y="106973"/>
                </a:lnTo>
                <a:close/>
              </a:path>
              <a:path w="114300" h="113030">
                <a:moveTo>
                  <a:pt x="39055" y="0"/>
                </a:moveTo>
                <a:lnTo>
                  <a:pt x="0" y="0"/>
                </a:lnTo>
                <a:lnTo>
                  <a:pt x="0" y="2995"/>
                </a:lnTo>
                <a:lnTo>
                  <a:pt x="3317" y="3102"/>
                </a:lnTo>
                <a:lnTo>
                  <a:pt x="5885" y="3530"/>
                </a:lnTo>
                <a:lnTo>
                  <a:pt x="7704" y="4492"/>
                </a:lnTo>
                <a:lnTo>
                  <a:pt x="9416" y="5455"/>
                </a:lnTo>
                <a:lnTo>
                  <a:pt x="11556" y="7381"/>
                </a:lnTo>
                <a:lnTo>
                  <a:pt x="13803" y="10269"/>
                </a:lnTo>
                <a:lnTo>
                  <a:pt x="16157" y="13157"/>
                </a:lnTo>
                <a:lnTo>
                  <a:pt x="16033" y="97131"/>
                </a:lnTo>
                <a:lnTo>
                  <a:pt x="14980" y="100768"/>
                </a:lnTo>
                <a:lnTo>
                  <a:pt x="10272" y="105689"/>
                </a:lnTo>
                <a:lnTo>
                  <a:pt x="5992" y="106973"/>
                </a:lnTo>
                <a:lnTo>
                  <a:pt x="32635" y="106973"/>
                </a:lnTo>
                <a:lnTo>
                  <a:pt x="29318" y="105903"/>
                </a:lnTo>
                <a:lnTo>
                  <a:pt x="23540" y="101410"/>
                </a:lnTo>
                <a:lnTo>
                  <a:pt x="22149" y="97131"/>
                </a:lnTo>
                <a:lnTo>
                  <a:pt x="22149" y="20859"/>
                </a:lnTo>
                <a:lnTo>
                  <a:pt x="55662" y="20859"/>
                </a:lnTo>
                <a:lnTo>
                  <a:pt x="39055" y="0"/>
                </a:lnTo>
                <a:close/>
              </a:path>
              <a:path w="114300" h="113030">
                <a:moveTo>
                  <a:pt x="113742" y="2888"/>
                </a:moveTo>
                <a:lnTo>
                  <a:pt x="83461" y="2888"/>
                </a:lnTo>
                <a:lnTo>
                  <a:pt x="87848" y="4385"/>
                </a:lnTo>
                <a:lnTo>
                  <a:pt x="92342" y="9841"/>
                </a:lnTo>
                <a:lnTo>
                  <a:pt x="93305" y="14334"/>
                </a:lnTo>
                <a:lnTo>
                  <a:pt x="93305" y="68141"/>
                </a:lnTo>
                <a:lnTo>
                  <a:pt x="99297" y="68141"/>
                </a:lnTo>
                <a:lnTo>
                  <a:pt x="99297" y="15725"/>
                </a:lnTo>
                <a:lnTo>
                  <a:pt x="99725" y="11981"/>
                </a:lnTo>
                <a:lnTo>
                  <a:pt x="100688" y="9841"/>
                </a:lnTo>
                <a:lnTo>
                  <a:pt x="101544" y="7809"/>
                </a:lnTo>
                <a:lnTo>
                  <a:pt x="102828" y="6204"/>
                </a:lnTo>
                <a:lnTo>
                  <a:pt x="104433" y="5241"/>
                </a:lnTo>
                <a:lnTo>
                  <a:pt x="105931" y="4278"/>
                </a:lnTo>
                <a:lnTo>
                  <a:pt x="109141" y="3530"/>
                </a:lnTo>
                <a:lnTo>
                  <a:pt x="113742" y="2995"/>
                </a:lnTo>
                <a:close/>
              </a:path>
              <a:path w="114300" h="113030">
                <a:moveTo>
                  <a:pt x="113742" y="0"/>
                </a:moveTo>
                <a:lnTo>
                  <a:pt x="77362" y="0"/>
                </a:lnTo>
                <a:lnTo>
                  <a:pt x="77362" y="2995"/>
                </a:lnTo>
                <a:lnTo>
                  <a:pt x="83461" y="2888"/>
                </a:lnTo>
                <a:lnTo>
                  <a:pt x="113742" y="2888"/>
                </a:lnTo>
                <a:lnTo>
                  <a:pt x="113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08675" y="118056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21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21929" y="848736"/>
            <a:ext cx="369368" cy="256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85808" y="1404569"/>
            <a:ext cx="243840" cy="115570"/>
          </a:xfrm>
          <a:custGeom>
            <a:avLst/>
            <a:gdLst/>
            <a:ahLst/>
            <a:cxnLst/>
            <a:rect l="l" t="t" r="r" b="b"/>
            <a:pathLst>
              <a:path w="243839" h="115569">
                <a:moveTo>
                  <a:pt x="67945" y="0"/>
                </a:moveTo>
                <a:lnTo>
                  <a:pt x="60241" y="0"/>
                </a:lnTo>
                <a:lnTo>
                  <a:pt x="52479" y="483"/>
                </a:lnTo>
                <a:lnTo>
                  <a:pt x="17875" y="17222"/>
                </a:lnTo>
                <a:lnTo>
                  <a:pt x="519" y="51821"/>
                </a:lnTo>
                <a:lnTo>
                  <a:pt x="0" y="59584"/>
                </a:lnTo>
                <a:lnTo>
                  <a:pt x="463" y="66943"/>
                </a:lnTo>
                <a:lnTo>
                  <a:pt x="22130" y="104115"/>
                </a:lnTo>
                <a:lnTo>
                  <a:pt x="59813" y="115103"/>
                </a:lnTo>
                <a:lnTo>
                  <a:pt x="68801" y="115103"/>
                </a:lnTo>
                <a:lnTo>
                  <a:pt x="76613" y="113605"/>
                </a:lnTo>
                <a:lnTo>
                  <a:pt x="89881" y="107829"/>
                </a:lnTo>
                <a:lnTo>
                  <a:pt x="90464" y="107401"/>
                </a:lnTo>
                <a:lnTo>
                  <a:pt x="56817" y="107401"/>
                </a:lnTo>
                <a:lnTo>
                  <a:pt x="49969" y="105368"/>
                </a:lnTo>
                <a:lnTo>
                  <a:pt x="30161" y="70107"/>
                </a:lnTo>
                <a:lnTo>
                  <a:pt x="29211" y="55947"/>
                </a:lnTo>
                <a:lnTo>
                  <a:pt x="29532" y="48647"/>
                </a:lnTo>
                <a:lnTo>
                  <a:pt x="46973" y="13264"/>
                </a:lnTo>
                <a:lnTo>
                  <a:pt x="52644" y="9306"/>
                </a:lnTo>
                <a:lnTo>
                  <a:pt x="58957" y="7274"/>
                </a:lnTo>
                <a:lnTo>
                  <a:pt x="90808" y="7274"/>
                </a:lnTo>
                <a:lnTo>
                  <a:pt x="89774" y="6953"/>
                </a:lnTo>
                <a:lnTo>
                  <a:pt x="76185" y="1711"/>
                </a:lnTo>
                <a:lnTo>
                  <a:pt x="67945" y="0"/>
                </a:lnTo>
                <a:close/>
              </a:path>
              <a:path w="243839" h="115569">
                <a:moveTo>
                  <a:pt x="102507" y="87290"/>
                </a:moveTo>
                <a:lnTo>
                  <a:pt x="96087" y="94671"/>
                </a:lnTo>
                <a:lnTo>
                  <a:pt x="90095" y="99913"/>
                </a:lnTo>
                <a:lnTo>
                  <a:pt x="78539" y="105903"/>
                </a:lnTo>
                <a:lnTo>
                  <a:pt x="72225" y="107401"/>
                </a:lnTo>
                <a:lnTo>
                  <a:pt x="90464" y="107401"/>
                </a:lnTo>
                <a:lnTo>
                  <a:pt x="96301" y="103122"/>
                </a:lnTo>
                <a:lnTo>
                  <a:pt x="102507" y="96703"/>
                </a:lnTo>
                <a:lnTo>
                  <a:pt x="102507" y="87290"/>
                </a:lnTo>
                <a:close/>
              </a:path>
              <a:path w="243839" h="115569">
                <a:moveTo>
                  <a:pt x="90808" y="7274"/>
                </a:moveTo>
                <a:lnTo>
                  <a:pt x="74044" y="7274"/>
                </a:lnTo>
                <a:lnTo>
                  <a:pt x="81428" y="9948"/>
                </a:lnTo>
                <a:lnTo>
                  <a:pt x="87955" y="15297"/>
                </a:lnTo>
                <a:lnTo>
                  <a:pt x="92405" y="19686"/>
                </a:lnTo>
                <a:lnTo>
                  <a:pt x="96114" y="24978"/>
                </a:lnTo>
                <a:lnTo>
                  <a:pt x="99059" y="31152"/>
                </a:lnTo>
                <a:lnTo>
                  <a:pt x="101223" y="38189"/>
                </a:lnTo>
                <a:lnTo>
                  <a:pt x="104433" y="38189"/>
                </a:lnTo>
                <a:lnTo>
                  <a:pt x="104433" y="7916"/>
                </a:lnTo>
                <a:lnTo>
                  <a:pt x="92877" y="7916"/>
                </a:lnTo>
                <a:lnTo>
                  <a:pt x="90808" y="7274"/>
                </a:lnTo>
                <a:close/>
              </a:path>
              <a:path w="243839" h="115569">
                <a:moveTo>
                  <a:pt x="104433" y="0"/>
                </a:moveTo>
                <a:lnTo>
                  <a:pt x="101223" y="0"/>
                </a:lnTo>
                <a:lnTo>
                  <a:pt x="100795" y="2781"/>
                </a:lnTo>
                <a:lnTo>
                  <a:pt x="100046" y="4813"/>
                </a:lnTo>
                <a:lnTo>
                  <a:pt x="97478" y="7381"/>
                </a:lnTo>
                <a:lnTo>
                  <a:pt x="95980" y="7916"/>
                </a:lnTo>
                <a:lnTo>
                  <a:pt x="104433" y="7916"/>
                </a:lnTo>
                <a:lnTo>
                  <a:pt x="104433" y="0"/>
                </a:lnTo>
                <a:close/>
              </a:path>
              <a:path w="243839" h="115569">
                <a:moveTo>
                  <a:pt x="178050" y="109540"/>
                </a:moveTo>
                <a:lnTo>
                  <a:pt x="120590" y="109540"/>
                </a:lnTo>
                <a:lnTo>
                  <a:pt x="120590" y="112535"/>
                </a:lnTo>
                <a:lnTo>
                  <a:pt x="178050" y="112535"/>
                </a:lnTo>
                <a:lnTo>
                  <a:pt x="178050" y="109540"/>
                </a:lnTo>
                <a:close/>
              </a:path>
              <a:path w="243839" h="115569">
                <a:moveTo>
                  <a:pt x="243321" y="109540"/>
                </a:moveTo>
                <a:lnTo>
                  <a:pt x="185861" y="109540"/>
                </a:lnTo>
                <a:lnTo>
                  <a:pt x="185861" y="112535"/>
                </a:lnTo>
                <a:lnTo>
                  <a:pt x="243321" y="112535"/>
                </a:lnTo>
                <a:lnTo>
                  <a:pt x="243321" y="109540"/>
                </a:lnTo>
                <a:close/>
              </a:path>
              <a:path w="243839" h="115569">
                <a:moveTo>
                  <a:pt x="171202" y="5562"/>
                </a:moveTo>
                <a:lnTo>
                  <a:pt x="127224" y="5562"/>
                </a:lnTo>
                <a:lnTo>
                  <a:pt x="129685" y="6097"/>
                </a:lnTo>
                <a:lnTo>
                  <a:pt x="131504" y="7060"/>
                </a:lnTo>
                <a:lnTo>
                  <a:pt x="133323" y="8129"/>
                </a:lnTo>
                <a:lnTo>
                  <a:pt x="134500" y="9413"/>
                </a:lnTo>
                <a:lnTo>
                  <a:pt x="135784" y="12194"/>
                </a:lnTo>
                <a:lnTo>
                  <a:pt x="135998" y="15725"/>
                </a:lnTo>
                <a:lnTo>
                  <a:pt x="135992" y="99378"/>
                </a:lnTo>
                <a:lnTo>
                  <a:pt x="135784" y="102694"/>
                </a:lnTo>
                <a:lnTo>
                  <a:pt x="135142" y="103978"/>
                </a:lnTo>
                <a:lnTo>
                  <a:pt x="134393" y="105796"/>
                </a:lnTo>
                <a:lnTo>
                  <a:pt x="133323" y="107080"/>
                </a:lnTo>
                <a:lnTo>
                  <a:pt x="131932" y="107829"/>
                </a:lnTo>
                <a:lnTo>
                  <a:pt x="129899" y="109005"/>
                </a:lnTo>
                <a:lnTo>
                  <a:pt x="127331" y="109540"/>
                </a:lnTo>
                <a:lnTo>
                  <a:pt x="171309" y="109540"/>
                </a:lnTo>
                <a:lnTo>
                  <a:pt x="168848" y="109005"/>
                </a:lnTo>
                <a:lnTo>
                  <a:pt x="167136" y="107936"/>
                </a:lnTo>
                <a:lnTo>
                  <a:pt x="162535" y="99378"/>
                </a:lnTo>
                <a:lnTo>
                  <a:pt x="162535" y="59691"/>
                </a:lnTo>
                <a:lnTo>
                  <a:pt x="227806" y="59691"/>
                </a:lnTo>
                <a:lnTo>
                  <a:pt x="227806" y="52523"/>
                </a:lnTo>
                <a:lnTo>
                  <a:pt x="162535" y="52523"/>
                </a:lnTo>
                <a:lnTo>
                  <a:pt x="162541" y="15725"/>
                </a:lnTo>
                <a:lnTo>
                  <a:pt x="162749" y="12408"/>
                </a:lnTo>
                <a:lnTo>
                  <a:pt x="163391" y="11125"/>
                </a:lnTo>
                <a:lnTo>
                  <a:pt x="164247" y="9306"/>
                </a:lnTo>
                <a:lnTo>
                  <a:pt x="165317" y="8022"/>
                </a:lnTo>
                <a:lnTo>
                  <a:pt x="166708" y="7274"/>
                </a:lnTo>
                <a:lnTo>
                  <a:pt x="168634" y="6097"/>
                </a:lnTo>
                <a:lnTo>
                  <a:pt x="171202" y="5562"/>
                </a:lnTo>
                <a:close/>
              </a:path>
              <a:path w="243839" h="115569">
                <a:moveTo>
                  <a:pt x="227806" y="59691"/>
                </a:moveTo>
                <a:lnTo>
                  <a:pt x="201376" y="59691"/>
                </a:lnTo>
                <a:lnTo>
                  <a:pt x="201366" y="99378"/>
                </a:lnTo>
                <a:lnTo>
                  <a:pt x="201055" y="102694"/>
                </a:lnTo>
                <a:lnTo>
                  <a:pt x="200520" y="103978"/>
                </a:lnTo>
                <a:lnTo>
                  <a:pt x="199664" y="105796"/>
                </a:lnTo>
                <a:lnTo>
                  <a:pt x="198594" y="107080"/>
                </a:lnTo>
                <a:lnTo>
                  <a:pt x="197203" y="107829"/>
                </a:lnTo>
                <a:lnTo>
                  <a:pt x="195277" y="109005"/>
                </a:lnTo>
                <a:lnTo>
                  <a:pt x="192709" y="109540"/>
                </a:lnTo>
                <a:lnTo>
                  <a:pt x="236687" y="109540"/>
                </a:lnTo>
                <a:lnTo>
                  <a:pt x="234226" y="109005"/>
                </a:lnTo>
                <a:lnTo>
                  <a:pt x="230588" y="106866"/>
                </a:lnTo>
                <a:lnTo>
                  <a:pt x="229304" y="105689"/>
                </a:lnTo>
                <a:lnTo>
                  <a:pt x="228769" y="104298"/>
                </a:lnTo>
                <a:lnTo>
                  <a:pt x="228127" y="102908"/>
                </a:lnTo>
                <a:lnTo>
                  <a:pt x="227806" y="99378"/>
                </a:lnTo>
                <a:lnTo>
                  <a:pt x="227806" y="59691"/>
                </a:lnTo>
                <a:close/>
              </a:path>
              <a:path w="243839" h="115569">
                <a:moveTo>
                  <a:pt x="236473" y="5562"/>
                </a:moveTo>
                <a:lnTo>
                  <a:pt x="192495" y="5562"/>
                </a:lnTo>
                <a:lnTo>
                  <a:pt x="194956" y="6097"/>
                </a:lnTo>
                <a:lnTo>
                  <a:pt x="196775" y="7060"/>
                </a:lnTo>
                <a:lnTo>
                  <a:pt x="201376" y="15725"/>
                </a:lnTo>
                <a:lnTo>
                  <a:pt x="201376" y="52523"/>
                </a:lnTo>
                <a:lnTo>
                  <a:pt x="227806" y="52523"/>
                </a:lnTo>
                <a:lnTo>
                  <a:pt x="227816" y="15725"/>
                </a:lnTo>
                <a:lnTo>
                  <a:pt x="228127" y="12408"/>
                </a:lnTo>
                <a:lnTo>
                  <a:pt x="228769" y="11125"/>
                </a:lnTo>
                <a:lnTo>
                  <a:pt x="229518" y="9306"/>
                </a:lnTo>
                <a:lnTo>
                  <a:pt x="230695" y="8022"/>
                </a:lnTo>
                <a:lnTo>
                  <a:pt x="232086" y="7274"/>
                </a:lnTo>
                <a:lnTo>
                  <a:pt x="233905" y="6097"/>
                </a:lnTo>
                <a:lnTo>
                  <a:pt x="236473" y="5562"/>
                </a:lnTo>
                <a:close/>
              </a:path>
              <a:path w="243839" h="115569">
                <a:moveTo>
                  <a:pt x="178050" y="2567"/>
                </a:moveTo>
                <a:lnTo>
                  <a:pt x="120590" y="2567"/>
                </a:lnTo>
                <a:lnTo>
                  <a:pt x="120590" y="5562"/>
                </a:lnTo>
                <a:lnTo>
                  <a:pt x="178050" y="5562"/>
                </a:lnTo>
                <a:lnTo>
                  <a:pt x="178050" y="2567"/>
                </a:lnTo>
                <a:close/>
              </a:path>
              <a:path w="243839" h="115569">
                <a:moveTo>
                  <a:pt x="243321" y="2567"/>
                </a:moveTo>
                <a:lnTo>
                  <a:pt x="185861" y="2567"/>
                </a:lnTo>
                <a:lnTo>
                  <a:pt x="185861" y="5562"/>
                </a:lnTo>
                <a:lnTo>
                  <a:pt x="243321" y="5562"/>
                </a:lnTo>
                <a:lnTo>
                  <a:pt x="243321" y="2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38118" y="1471320"/>
            <a:ext cx="53340" cy="86360"/>
          </a:xfrm>
          <a:custGeom>
            <a:avLst/>
            <a:gdLst/>
            <a:ahLst/>
            <a:cxnLst/>
            <a:rect l="l" t="t" r="r" b="b"/>
            <a:pathLst>
              <a:path w="53339" h="86359">
                <a:moveTo>
                  <a:pt x="8025" y="69425"/>
                </a:moveTo>
                <a:lnTo>
                  <a:pt x="4922" y="69425"/>
                </a:lnTo>
                <a:lnTo>
                  <a:pt x="3317" y="70174"/>
                </a:lnTo>
                <a:lnTo>
                  <a:pt x="1917" y="71565"/>
                </a:lnTo>
                <a:lnTo>
                  <a:pt x="642" y="72741"/>
                </a:lnTo>
                <a:lnTo>
                  <a:pt x="0" y="74346"/>
                </a:lnTo>
                <a:lnTo>
                  <a:pt x="58" y="78839"/>
                </a:lnTo>
                <a:lnTo>
                  <a:pt x="1177" y="80871"/>
                </a:lnTo>
                <a:lnTo>
                  <a:pt x="3424" y="82476"/>
                </a:lnTo>
                <a:lnTo>
                  <a:pt x="6634" y="84829"/>
                </a:lnTo>
                <a:lnTo>
                  <a:pt x="11770" y="86006"/>
                </a:lnTo>
                <a:lnTo>
                  <a:pt x="18725" y="86006"/>
                </a:lnTo>
                <a:lnTo>
                  <a:pt x="26188" y="85428"/>
                </a:lnTo>
                <a:lnTo>
                  <a:pt x="32849" y="83706"/>
                </a:lnTo>
                <a:lnTo>
                  <a:pt x="38707" y="80861"/>
                </a:lnTo>
                <a:lnTo>
                  <a:pt x="39242" y="80443"/>
                </a:lnTo>
                <a:lnTo>
                  <a:pt x="24931" y="80443"/>
                </a:lnTo>
                <a:lnTo>
                  <a:pt x="21293" y="78839"/>
                </a:lnTo>
                <a:lnTo>
                  <a:pt x="13375" y="72420"/>
                </a:lnTo>
                <a:lnTo>
                  <a:pt x="11021" y="70602"/>
                </a:lnTo>
                <a:lnTo>
                  <a:pt x="10379" y="70281"/>
                </a:lnTo>
                <a:lnTo>
                  <a:pt x="9202" y="69746"/>
                </a:lnTo>
                <a:lnTo>
                  <a:pt x="8025" y="69425"/>
                </a:lnTo>
                <a:close/>
              </a:path>
              <a:path w="53339" h="86359">
                <a:moveTo>
                  <a:pt x="48981" y="12194"/>
                </a:moveTo>
                <a:lnTo>
                  <a:pt x="23433" y="12194"/>
                </a:lnTo>
                <a:lnTo>
                  <a:pt x="26536" y="13371"/>
                </a:lnTo>
                <a:lnTo>
                  <a:pt x="28997" y="15725"/>
                </a:lnTo>
                <a:lnTo>
                  <a:pt x="31351" y="18185"/>
                </a:lnTo>
                <a:lnTo>
                  <a:pt x="32635" y="21073"/>
                </a:lnTo>
                <a:lnTo>
                  <a:pt x="32635" y="26850"/>
                </a:lnTo>
                <a:lnTo>
                  <a:pt x="31993" y="29310"/>
                </a:lnTo>
                <a:lnTo>
                  <a:pt x="29425" y="34017"/>
                </a:lnTo>
                <a:lnTo>
                  <a:pt x="27820" y="35836"/>
                </a:lnTo>
                <a:lnTo>
                  <a:pt x="26001" y="36905"/>
                </a:lnTo>
                <a:lnTo>
                  <a:pt x="24289" y="38082"/>
                </a:lnTo>
                <a:lnTo>
                  <a:pt x="21079" y="39366"/>
                </a:lnTo>
                <a:lnTo>
                  <a:pt x="16478" y="40649"/>
                </a:lnTo>
                <a:lnTo>
                  <a:pt x="16478" y="42789"/>
                </a:lnTo>
                <a:lnTo>
                  <a:pt x="23968" y="44607"/>
                </a:lnTo>
                <a:lnTo>
                  <a:pt x="29639" y="47817"/>
                </a:lnTo>
                <a:lnTo>
                  <a:pt x="33491" y="52523"/>
                </a:lnTo>
                <a:lnTo>
                  <a:pt x="37450" y="57230"/>
                </a:lnTo>
                <a:lnTo>
                  <a:pt x="39376" y="62365"/>
                </a:lnTo>
                <a:lnTo>
                  <a:pt x="39376" y="71565"/>
                </a:lnTo>
                <a:lnTo>
                  <a:pt x="38306" y="74560"/>
                </a:lnTo>
                <a:lnTo>
                  <a:pt x="34026" y="79267"/>
                </a:lnTo>
                <a:lnTo>
                  <a:pt x="31458" y="80443"/>
                </a:lnTo>
                <a:lnTo>
                  <a:pt x="39242" y="80443"/>
                </a:lnTo>
                <a:lnTo>
                  <a:pt x="43763" y="76913"/>
                </a:lnTo>
                <a:lnTo>
                  <a:pt x="50076" y="70923"/>
                </a:lnTo>
                <a:lnTo>
                  <a:pt x="53179" y="63542"/>
                </a:lnTo>
                <a:lnTo>
                  <a:pt x="53179" y="49849"/>
                </a:lnTo>
                <a:lnTo>
                  <a:pt x="38520" y="33696"/>
                </a:lnTo>
                <a:lnTo>
                  <a:pt x="42265" y="31557"/>
                </a:lnTo>
                <a:lnTo>
                  <a:pt x="44940" y="29096"/>
                </a:lnTo>
                <a:lnTo>
                  <a:pt x="46652" y="26208"/>
                </a:lnTo>
                <a:lnTo>
                  <a:pt x="48364" y="23427"/>
                </a:lnTo>
                <a:lnTo>
                  <a:pt x="49220" y="20431"/>
                </a:lnTo>
                <a:lnTo>
                  <a:pt x="49220" y="12729"/>
                </a:lnTo>
                <a:lnTo>
                  <a:pt x="48981" y="12194"/>
                </a:lnTo>
                <a:close/>
              </a:path>
              <a:path w="53339" h="86359">
                <a:moveTo>
                  <a:pt x="35203" y="0"/>
                </a:moveTo>
                <a:lnTo>
                  <a:pt x="23968" y="0"/>
                </a:lnTo>
                <a:lnTo>
                  <a:pt x="18832" y="1711"/>
                </a:lnTo>
                <a:lnTo>
                  <a:pt x="9737" y="8450"/>
                </a:lnTo>
                <a:lnTo>
                  <a:pt x="5992" y="13585"/>
                </a:lnTo>
                <a:lnTo>
                  <a:pt x="2996" y="20324"/>
                </a:lnTo>
                <a:lnTo>
                  <a:pt x="5350" y="21180"/>
                </a:lnTo>
                <a:lnTo>
                  <a:pt x="9309" y="15190"/>
                </a:lnTo>
                <a:lnTo>
                  <a:pt x="14124" y="12194"/>
                </a:lnTo>
                <a:lnTo>
                  <a:pt x="48981" y="12194"/>
                </a:lnTo>
                <a:lnTo>
                  <a:pt x="47401" y="8664"/>
                </a:lnTo>
                <a:lnTo>
                  <a:pt x="43656" y="5241"/>
                </a:lnTo>
                <a:lnTo>
                  <a:pt x="39911" y="1711"/>
                </a:lnTo>
                <a:lnTo>
                  <a:pt x="35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29633" y="1265611"/>
            <a:ext cx="75565" cy="130810"/>
          </a:xfrm>
          <a:custGeom>
            <a:avLst/>
            <a:gdLst/>
            <a:ahLst/>
            <a:cxnLst/>
            <a:rect l="l" t="t" r="r" b="b"/>
            <a:pathLst>
              <a:path w="75564" h="130809">
                <a:moveTo>
                  <a:pt x="0" y="0"/>
                </a:moveTo>
                <a:lnTo>
                  <a:pt x="75543" y="130721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48198" y="2615934"/>
            <a:ext cx="2425294" cy="1484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47235" y="2815332"/>
            <a:ext cx="488950" cy="146050"/>
          </a:xfrm>
          <a:custGeom>
            <a:avLst/>
            <a:gdLst/>
            <a:ahLst/>
            <a:cxnLst/>
            <a:rect l="l" t="t" r="r" b="b"/>
            <a:pathLst>
              <a:path w="488950" h="146050">
                <a:moveTo>
                  <a:pt x="31779" y="34124"/>
                </a:moveTo>
                <a:lnTo>
                  <a:pt x="0" y="34124"/>
                </a:lnTo>
                <a:lnTo>
                  <a:pt x="0" y="37119"/>
                </a:lnTo>
                <a:lnTo>
                  <a:pt x="3531" y="37333"/>
                </a:lnTo>
                <a:lnTo>
                  <a:pt x="5992" y="38189"/>
                </a:lnTo>
                <a:lnTo>
                  <a:pt x="7169" y="39687"/>
                </a:lnTo>
                <a:lnTo>
                  <a:pt x="8453" y="41184"/>
                </a:lnTo>
                <a:lnTo>
                  <a:pt x="9014" y="44179"/>
                </a:lnTo>
                <a:lnTo>
                  <a:pt x="9095" y="135214"/>
                </a:lnTo>
                <a:lnTo>
                  <a:pt x="0" y="142595"/>
                </a:lnTo>
                <a:lnTo>
                  <a:pt x="0" y="145590"/>
                </a:lnTo>
                <a:lnTo>
                  <a:pt x="43228" y="145590"/>
                </a:lnTo>
                <a:lnTo>
                  <a:pt x="43228" y="142595"/>
                </a:lnTo>
                <a:lnTo>
                  <a:pt x="39483" y="142595"/>
                </a:lnTo>
                <a:lnTo>
                  <a:pt x="36915" y="142274"/>
                </a:lnTo>
                <a:lnTo>
                  <a:pt x="31779" y="102373"/>
                </a:lnTo>
                <a:lnTo>
                  <a:pt x="38948" y="102373"/>
                </a:lnTo>
                <a:lnTo>
                  <a:pt x="36487" y="100768"/>
                </a:lnTo>
                <a:lnTo>
                  <a:pt x="31779" y="94136"/>
                </a:lnTo>
                <a:lnTo>
                  <a:pt x="31779" y="53593"/>
                </a:lnTo>
                <a:lnTo>
                  <a:pt x="35310" y="45784"/>
                </a:lnTo>
                <a:lnTo>
                  <a:pt x="37132" y="44179"/>
                </a:lnTo>
                <a:lnTo>
                  <a:pt x="31779" y="44179"/>
                </a:lnTo>
                <a:lnTo>
                  <a:pt x="31779" y="34124"/>
                </a:lnTo>
                <a:close/>
              </a:path>
              <a:path w="488950" h="146050">
                <a:moveTo>
                  <a:pt x="38948" y="102373"/>
                </a:moveTo>
                <a:lnTo>
                  <a:pt x="31779" y="102373"/>
                </a:lnTo>
                <a:lnTo>
                  <a:pt x="34775" y="105689"/>
                </a:lnTo>
                <a:lnTo>
                  <a:pt x="37557" y="108149"/>
                </a:lnTo>
                <a:lnTo>
                  <a:pt x="43977" y="111359"/>
                </a:lnTo>
                <a:lnTo>
                  <a:pt x="47829" y="112321"/>
                </a:lnTo>
                <a:lnTo>
                  <a:pt x="57780" y="112321"/>
                </a:lnTo>
                <a:lnTo>
                  <a:pt x="62916" y="110610"/>
                </a:lnTo>
                <a:lnTo>
                  <a:pt x="72332" y="103978"/>
                </a:lnTo>
                <a:lnTo>
                  <a:pt x="41409" y="103978"/>
                </a:lnTo>
                <a:lnTo>
                  <a:pt x="38948" y="102373"/>
                </a:lnTo>
                <a:close/>
              </a:path>
              <a:path w="488950" h="146050">
                <a:moveTo>
                  <a:pt x="73472" y="41826"/>
                </a:moveTo>
                <a:lnTo>
                  <a:pt x="48685" y="41826"/>
                </a:lnTo>
                <a:lnTo>
                  <a:pt x="51467" y="43431"/>
                </a:lnTo>
                <a:lnTo>
                  <a:pt x="53500" y="46533"/>
                </a:lnTo>
                <a:lnTo>
                  <a:pt x="55545" y="50924"/>
                </a:lnTo>
                <a:lnTo>
                  <a:pt x="57018" y="56869"/>
                </a:lnTo>
                <a:lnTo>
                  <a:pt x="57909" y="64359"/>
                </a:lnTo>
                <a:lnTo>
                  <a:pt x="58208" y="73383"/>
                </a:lnTo>
                <a:lnTo>
                  <a:pt x="57931" y="82229"/>
                </a:lnTo>
                <a:lnTo>
                  <a:pt x="49648" y="103978"/>
                </a:lnTo>
                <a:lnTo>
                  <a:pt x="72332" y="103978"/>
                </a:lnTo>
                <a:lnTo>
                  <a:pt x="75864" y="99164"/>
                </a:lnTo>
                <a:lnTo>
                  <a:pt x="78325" y="92745"/>
                </a:lnTo>
                <a:lnTo>
                  <a:pt x="80786" y="86434"/>
                </a:lnTo>
                <a:lnTo>
                  <a:pt x="82070" y="79374"/>
                </a:lnTo>
                <a:lnTo>
                  <a:pt x="82026" y="64359"/>
                </a:lnTo>
                <a:lnTo>
                  <a:pt x="80893" y="57872"/>
                </a:lnTo>
                <a:lnTo>
                  <a:pt x="78432" y="51775"/>
                </a:lnTo>
                <a:lnTo>
                  <a:pt x="76078" y="45570"/>
                </a:lnTo>
                <a:lnTo>
                  <a:pt x="73472" y="41826"/>
                </a:lnTo>
                <a:close/>
              </a:path>
              <a:path w="488950" h="146050">
                <a:moveTo>
                  <a:pt x="58422" y="31878"/>
                </a:moveTo>
                <a:lnTo>
                  <a:pt x="48150" y="31878"/>
                </a:lnTo>
                <a:lnTo>
                  <a:pt x="43870" y="33161"/>
                </a:lnTo>
                <a:lnTo>
                  <a:pt x="39911" y="35729"/>
                </a:lnTo>
                <a:lnTo>
                  <a:pt x="37129" y="37440"/>
                </a:lnTo>
                <a:lnTo>
                  <a:pt x="34454" y="40221"/>
                </a:lnTo>
                <a:lnTo>
                  <a:pt x="31779" y="44179"/>
                </a:lnTo>
                <a:lnTo>
                  <a:pt x="37132" y="44179"/>
                </a:lnTo>
                <a:lnTo>
                  <a:pt x="39804" y="41826"/>
                </a:lnTo>
                <a:lnTo>
                  <a:pt x="73472" y="41826"/>
                </a:lnTo>
                <a:lnTo>
                  <a:pt x="72653" y="40649"/>
                </a:lnTo>
                <a:lnTo>
                  <a:pt x="68052" y="37119"/>
                </a:lnTo>
                <a:lnTo>
                  <a:pt x="63451" y="33696"/>
                </a:lnTo>
                <a:lnTo>
                  <a:pt x="58422" y="31878"/>
                </a:lnTo>
                <a:close/>
              </a:path>
              <a:path w="488950" h="146050">
                <a:moveTo>
                  <a:pt x="128615" y="0"/>
                </a:moveTo>
                <a:lnTo>
                  <a:pt x="97692" y="0"/>
                </a:lnTo>
                <a:lnTo>
                  <a:pt x="97692" y="2995"/>
                </a:lnTo>
                <a:lnTo>
                  <a:pt x="101009" y="3423"/>
                </a:lnTo>
                <a:lnTo>
                  <a:pt x="103256" y="4385"/>
                </a:lnTo>
                <a:lnTo>
                  <a:pt x="105396" y="7167"/>
                </a:lnTo>
                <a:lnTo>
                  <a:pt x="105931" y="10697"/>
                </a:lnTo>
                <a:lnTo>
                  <a:pt x="105931" y="99378"/>
                </a:lnTo>
                <a:lnTo>
                  <a:pt x="97692" y="107080"/>
                </a:lnTo>
                <a:lnTo>
                  <a:pt x="97692" y="110075"/>
                </a:lnTo>
                <a:lnTo>
                  <a:pt x="136212" y="110075"/>
                </a:lnTo>
                <a:lnTo>
                  <a:pt x="136212" y="107080"/>
                </a:lnTo>
                <a:lnTo>
                  <a:pt x="133002" y="106652"/>
                </a:lnTo>
                <a:lnTo>
                  <a:pt x="130862" y="105582"/>
                </a:lnTo>
                <a:lnTo>
                  <a:pt x="129792" y="103657"/>
                </a:lnTo>
                <a:lnTo>
                  <a:pt x="129043" y="102373"/>
                </a:lnTo>
                <a:lnTo>
                  <a:pt x="128669" y="99378"/>
                </a:lnTo>
                <a:lnTo>
                  <a:pt x="128615" y="52951"/>
                </a:lnTo>
                <a:lnTo>
                  <a:pt x="130969" y="49207"/>
                </a:lnTo>
                <a:lnTo>
                  <a:pt x="133216" y="46533"/>
                </a:lnTo>
                <a:lnTo>
                  <a:pt x="136847" y="43859"/>
                </a:lnTo>
                <a:lnTo>
                  <a:pt x="128615" y="43859"/>
                </a:lnTo>
                <a:lnTo>
                  <a:pt x="128615" y="0"/>
                </a:lnTo>
                <a:close/>
              </a:path>
              <a:path w="488950" h="146050">
                <a:moveTo>
                  <a:pt x="169055" y="42896"/>
                </a:moveTo>
                <a:lnTo>
                  <a:pt x="143060" y="42896"/>
                </a:lnTo>
                <a:lnTo>
                  <a:pt x="144344" y="43324"/>
                </a:lnTo>
                <a:lnTo>
                  <a:pt x="146698" y="45035"/>
                </a:lnTo>
                <a:lnTo>
                  <a:pt x="147554" y="46319"/>
                </a:lnTo>
                <a:lnTo>
                  <a:pt x="147982" y="47924"/>
                </a:lnTo>
                <a:lnTo>
                  <a:pt x="148518" y="49528"/>
                </a:lnTo>
                <a:lnTo>
                  <a:pt x="148703" y="52951"/>
                </a:lnTo>
                <a:lnTo>
                  <a:pt x="148691" y="99378"/>
                </a:lnTo>
                <a:lnTo>
                  <a:pt x="148304" y="102480"/>
                </a:lnTo>
                <a:lnTo>
                  <a:pt x="147158" y="103978"/>
                </a:lnTo>
                <a:lnTo>
                  <a:pt x="145949" y="105689"/>
                </a:lnTo>
                <a:lnTo>
                  <a:pt x="143916" y="106759"/>
                </a:lnTo>
                <a:lnTo>
                  <a:pt x="141241" y="107080"/>
                </a:lnTo>
                <a:lnTo>
                  <a:pt x="141241" y="110075"/>
                </a:lnTo>
                <a:lnTo>
                  <a:pt x="179655" y="110075"/>
                </a:lnTo>
                <a:lnTo>
                  <a:pt x="179655" y="107080"/>
                </a:lnTo>
                <a:lnTo>
                  <a:pt x="176338" y="106759"/>
                </a:lnTo>
                <a:lnTo>
                  <a:pt x="174198" y="105796"/>
                </a:lnTo>
                <a:lnTo>
                  <a:pt x="173128" y="104405"/>
                </a:lnTo>
                <a:lnTo>
                  <a:pt x="172058" y="102908"/>
                </a:lnTo>
                <a:lnTo>
                  <a:pt x="171416" y="99378"/>
                </a:lnTo>
                <a:lnTo>
                  <a:pt x="171416" y="55305"/>
                </a:lnTo>
                <a:lnTo>
                  <a:pt x="170881" y="49100"/>
                </a:lnTo>
                <a:lnTo>
                  <a:pt x="169055" y="42896"/>
                </a:lnTo>
                <a:close/>
              </a:path>
              <a:path w="488950" h="146050">
                <a:moveTo>
                  <a:pt x="155580" y="31878"/>
                </a:moveTo>
                <a:lnTo>
                  <a:pt x="147126" y="31878"/>
                </a:lnTo>
                <a:lnTo>
                  <a:pt x="143488" y="32840"/>
                </a:lnTo>
                <a:lnTo>
                  <a:pt x="140064" y="34659"/>
                </a:lnTo>
                <a:lnTo>
                  <a:pt x="136640" y="36370"/>
                </a:lnTo>
                <a:lnTo>
                  <a:pt x="132788" y="39473"/>
                </a:lnTo>
                <a:lnTo>
                  <a:pt x="128615" y="43859"/>
                </a:lnTo>
                <a:lnTo>
                  <a:pt x="136847" y="43859"/>
                </a:lnTo>
                <a:lnTo>
                  <a:pt x="137282" y="43538"/>
                </a:lnTo>
                <a:lnTo>
                  <a:pt x="139422" y="42896"/>
                </a:lnTo>
                <a:lnTo>
                  <a:pt x="169055" y="42896"/>
                </a:lnTo>
                <a:lnTo>
                  <a:pt x="168741" y="41826"/>
                </a:lnTo>
                <a:lnTo>
                  <a:pt x="166494" y="38617"/>
                </a:lnTo>
                <a:lnTo>
                  <a:pt x="159646" y="33268"/>
                </a:lnTo>
                <a:lnTo>
                  <a:pt x="155580" y="31878"/>
                </a:lnTo>
                <a:close/>
              </a:path>
              <a:path w="488950" h="146050">
                <a:moveTo>
                  <a:pt x="235617" y="31878"/>
                </a:moveTo>
                <a:lnTo>
                  <a:pt x="227913" y="31878"/>
                </a:lnTo>
                <a:lnTo>
                  <a:pt x="221233" y="32580"/>
                </a:lnTo>
                <a:lnTo>
                  <a:pt x="194314" y="64336"/>
                </a:lnTo>
                <a:lnTo>
                  <a:pt x="193672" y="73383"/>
                </a:lnTo>
                <a:lnTo>
                  <a:pt x="194097" y="80783"/>
                </a:lnTo>
                <a:lnTo>
                  <a:pt x="218277" y="111501"/>
                </a:lnTo>
                <a:lnTo>
                  <a:pt x="226201" y="112321"/>
                </a:lnTo>
                <a:lnTo>
                  <a:pt x="232728" y="112321"/>
                </a:lnTo>
                <a:lnTo>
                  <a:pt x="238506" y="110610"/>
                </a:lnTo>
                <a:lnTo>
                  <a:pt x="243428" y="107080"/>
                </a:lnTo>
                <a:lnTo>
                  <a:pt x="248457" y="103550"/>
                </a:lnTo>
                <a:lnTo>
                  <a:pt x="251153" y="100019"/>
                </a:lnTo>
                <a:lnTo>
                  <a:pt x="231765" y="100019"/>
                </a:lnTo>
                <a:lnTo>
                  <a:pt x="227271" y="97773"/>
                </a:lnTo>
                <a:lnTo>
                  <a:pt x="218603" y="87397"/>
                </a:lnTo>
                <a:lnTo>
                  <a:pt x="215928" y="79481"/>
                </a:lnTo>
                <a:lnTo>
                  <a:pt x="215500" y="69425"/>
                </a:lnTo>
                <a:lnTo>
                  <a:pt x="257124" y="69425"/>
                </a:lnTo>
                <a:lnTo>
                  <a:pt x="256612" y="63970"/>
                </a:lnTo>
                <a:lnTo>
                  <a:pt x="215072" y="63970"/>
                </a:lnTo>
                <a:lnTo>
                  <a:pt x="215072" y="52737"/>
                </a:lnTo>
                <a:lnTo>
                  <a:pt x="216677" y="46105"/>
                </a:lnTo>
                <a:lnTo>
                  <a:pt x="219887" y="41291"/>
                </a:lnTo>
                <a:lnTo>
                  <a:pt x="221599" y="38510"/>
                </a:lnTo>
                <a:lnTo>
                  <a:pt x="223954" y="37119"/>
                </a:lnTo>
                <a:lnTo>
                  <a:pt x="244150" y="37119"/>
                </a:lnTo>
                <a:lnTo>
                  <a:pt x="242358" y="35087"/>
                </a:lnTo>
                <a:lnTo>
                  <a:pt x="235617" y="31878"/>
                </a:lnTo>
                <a:close/>
              </a:path>
              <a:path w="488950" h="146050">
                <a:moveTo>
                  <a:pt x="254342" y="87504"/>
                </a:moveTo>
                <a:lnTo>
                  <a:pt x="251346" y="92210"/>
                </a:lnTo>
                <a:lnTo>
                  <a:pt x="248457" y="95420"/>
                </a:lnTo>
                <a:lnTo>
                  <a:pt x="243107" y="99057"/>
                </a:lnTo>
                <a:lnTo>
                  <a:pt x="240218" y="100019"/>
                </a:lnTo>
                <a:lnTo>
                  <a:pt x="251153" y="100019"/>
                </a:lnTo>
                <a:lnTo>
                  <a:pt x="252951" y="97666"/>
                </a:lnTo>
                <a:lnTo>
                  <a:pt x="257124" y="89215"/>
                </a:lnTo>
                <a:lnTo>
                  <a:pt x="254342" y="87504"/>
                </a:lnTo>
                <a:close/>
              </a:path>
              <a:path w="488950" h="146050">
                <a:moveTo>
                  <a:pt x="244150" y="37119"/>
                </a:moveTo>
                <a:lnTo>
                  <a:pt x="228662" y="37119"/>
                </a:lnTo>
                <a:lnTo>
                  <a:pt x="230160" y="37654"/>
                </a:lnTo>
                <a:lnTo>
                  <a:pt x="231230" y="38617"/>
                </a:lnTo>
                <a:lnTo>
                  <a:pt x="233263" y="40328"/>
                </a:lnTo>
                <a:lnTo>
                  <a:pt x="234761" y="42789"/>
                </a:lnTo>
                <a:lnTo>
                  <a:pt x="236687" y="49209"/>
                </a:lnTo>
                <a:lnTo>
                  <a:pt x="237115" y="55198"/>
                </a:lnTo>
                <a:lnTo>
                  <a:pt x="237115" y="63970"/>
                </a:lnTo>
                <a:lnTo>
                  <a:pt x="256612" y="63970"/>
                </a:lnTo>
                <a:lnTo>
                  <a:pt x="256303" y="60683"/>
                </a:lnTo>
                <a:lnTo>
                  <a:pt x="254489" y="53085"/>
                </a:lnTo>
                <a:lnTo>
                  <a:pt x="251692" y="46650"/>
                </a:lnTo>
                <a:lnTo>
                  <a:pt x="247922" y="41398"/>
                </a:lnTo>
                <a:lnTo>
                  <a:pt x="244150" y="37119"/>
                </a:lnTo>
                <a:close/>
              </a:path>
              <a:path w="488950" h="146050">
                <a:moveTo>
                  <a:pt x="299818" y="34124"/>
                </a:moveTo>
                <a:lnTo>
                  <a:pt x="268894" y="34124"/>
                </a:lnTo>
                <a:lnTo>
                  <a:pt x="268894" y="37119"/>
                </a:lnTo>
                <a:lnTo>
                  <a:pt x="272211" y="37547"/>
                </a:lnTo>
                <a:lnTo>
                  <a:pt x="274458" y="38510"/>
                </a:lnTo>
                <a:lnTo>
                  <a:pt x="275421" y="39901"/>
                </a:lnTo>
                <a:lnTo>
                  <a:pt x="276491" y="41291"/>
                </a:lnTo>
                <a:lnTo>
                  <a:pt x="277026" y="44928"/>
                </a:lnTo>
                <a:lnTo>
                  <a:pt x="277026" y="99271"/>
                </a:lnTo>
                <a:lnTo>
                  <a:pt x="276598" y="102801"/>
                </a:lnTo>
                <a:lnTo>
                  <a:pt x="275635" y="103978"/>
                </a:lnTo>
                <a:lnTo>
                  <a:pt x="274351" y="105796"/>
                </a:lnTo>
                <a:lnTo>
                  <a:pt x="272104" y="106759"/>
                </a:lnTo>
                <a:lnTo>
                  <a:pt x="268894" y="107080"/>
                </a:lnTo>
                <a:lnTo>
                  <a:pt x="268894" y="110075"/>
                </a:lnTo>
                <a:lnTo>
                  <a:pt x="307201" y="110075"/>
                </a:lnTo>
                <a:lnTo>
                  <a:pt x="307201" y="107080"/>
                </a:lnTo>
                <a:lnTo>
                  <a:pt x="304419" y="106759"/>
                </a:lnTo>
                <a:lnTo>
                  <a:pt x="302386" y="105796"/>
                </a:lnTo>
                <a:lnTo>
                  <a:pt x="301316" y="104298"/>
                </a:lnTo>
                <a:lnTo>
                  <a:pt x="300353" y="102801"/>
                </a:lnTo>
                <a:lnTo>
                  <a:pt x="299833" y="99271"/>
                </a:lnTo>
                <a:lnTo>
                  <a:pt x="299818" y="52844"/>
                </a:lnTo>
                <a:lnTo>
                  <a:pt x="303777" y="46212"/>
                </a:lnTo>
                <a:lnTo>
                  <a:pt x="306748" y="43966"/>
                </a:lnTo>
                <a:lnTo>
                  <a:pt x="299818" y="43966"/>
                </a:lnTo>
                <a:lnTo>
                  <a:pt x="299818" y="34124"/>
                </a:lnTo>
                <a:close/>
              </a:path>
              <a:path w="488950" h="146050">
                <a:moveTo>
                  <a:pt x="340354" y="42896"/>
                </a:moveTo>
                <a:lnTo>
                  <a:pt x="314156" y="42896"/>
                </a:lnTo>
                <a:lnTo>
                  <a:pt x="315440" y="43324"/>
                </a:lnTo>
                <a:lnTo>
                  <a:pt x="317794" y="45035"/>
                </a:lnTo>
                <a:lnTo>
                  <a:pt x="318650" y="46319"/>
                </a:lnTo>
                <a:lnTo>
                  <a:pt x="319078" y="47924"/>
                </a:lnTo>
                <a:lnTo>
                  <a:pt x="319613" y="49528"/>
                </a:lnTo>
                <a:lnTo>
                  <a:pt x="319792" y="52844"/>
                </a:lnTo>
                <a:lnTo>
                  <a:pt x="319772" y="99271"/>
                </a:lnTo>
                <a:lnTo>
                  <a:pt x="319399" y="102159"/>
                </a:lnTo>
                <a:lnTo>
                  <a:pt x="317259" y="105582"/>
                </a:lnTo>
                <a:lnTo>
                  <a:pt x="315226" y="106759"/>
                </a:lnTo>
                <a:lnTo>
                  <a:pt x="312337" y="107080"/>
                </a:lnTo>
                <a:lnTo>
                  <a:pt x="312337" y="110075"/>
                </a:lnTo>
                <a:lnTo>
                  <a:pt x="350750" y="110075"/>
                </a:lnTo>
                <a:lnTo>
                  <a:pt x="350750" y="107080"/>
                </a:lnTo>
                <a:lnTo>
                  <a:pt x="347433" y="106759"/>
                </a:lnTo>
                <a:lnTo>
                  <a:pt x="345186" y="105796"/>
                </a:lnTo>
                <a:lnTo>
                  <a:pt x="344040" y="104298"/>
                </a:lnTo>
                <a:lnTo>
                  <a:pt x="343046" y="102908"/>
                </a:lnTo>
                <a:lnTo>
                  <a:pt x="342511" y="99271"/>
                </a:lnTo>
                <a:lnTo>
                  <a:pt x="342389" y="53486"/>
                </a:lnTo>
                <a:lnTo>
                  <a:pt x="342083" y="49207"/>
                </a:lnTo>
                <a:lnTo>
                  <a:pt x="341227" y="46212"/>
                </a:lnTo>
                <a:lnTo>
                  <a:pt x="340354" y="42896"/>
                </a:lnTo>
                <a:close/>
              </a:path>
              <a:path w="488950" h="146050">
                <a:moveTo>
                  <a:pt x="327424" y="31878"/>
                </a:moveTo>
                <a:lnTo>
                  <a:pt x="318436" y="31878"/>
                </a:lnTo>
                <a:lnTo>
                  <a:pt x="314584" y="32840"/>
                </a:lnTo>
                <a:lnTo>
                  <a:pt x="310946" y="34766"/>
                </a:lnTo>
                <a:lnTo>
                  <a:pt x="307415" y="36691"/>
                </a:lnTo>
                <a:lnTo>
                  <a:pt x="303670" y="39794"/>
                </a:lnTo>
                <a:lnTo>
                  <a:pt x="299818" y="43966"/>
                </a:lnTo>
                <a:lnTo>
                  <a:pt x="306748" y="43966"/>
                </a:lnTo>
                <a:lnTo>
                  <a:pt x="308164" y="42896"/>
                </a:lnTo>
                <a:lnTo>
                  <a:pt x="340354" y="42896"/>
                </a:lnTo>
                <a:lnTo>
                  <a:pt x="340157" y="42147"/>
                </a:lnTo>
                <a:lnTo>
                  <a:pt x="338017" y="38724"/>
                </a:lnTo>
                <a:lnTo>
                  <a:pt x="334807" y="35943"/>
                </a:lnTo>
                <a:lnTo>
                  <a:pt x="331490" y="33268"/>
                </a:lnTo>
                <a:lnTo>
                  <a:pt x="327424" y="31878"/>
                </a:lnTo>
                <a:close/>
              </a:path>
              <a:path w="488950" h="146050">
                <a:moveTo>
                  <a:pt x="375682" y="121842"/>
                </a:moveTo>
                <a:lnTo>
                  <a:pt x="370224" y="121842"/>
                </a:lnTo>
                <a:lnTo>
                  <a:pt x="367763" y="122912"/>
                </a:lnTo>
                <a:lnTo>
                  <a:pt x="365837" y="124944"/>
                </a:lnTo>
                <a:lnTo>
                  <a:pt x="364018" y="126977"/>
                </a:lnTo>
                <a:lnTo>
                  <a:pt x="363055" y="129651"/>
                </a:lnTo>
                <a:lnTo>
                  <a:pt x="363151" y="136604"/>
                </a:lnTo>
                <a:lnTo>
                  <a:pt x="364446" y="139493"/>
                </a:lnTo>
                <a:lnTo>
                  <a:pt x="370010" y="144627"/>
                </a:lnTo>
                <a:lnTo>
                  <a:pt x="373649" y="145911"/>
                </a:lnTo>
                <a:lnTo>
                  <a:pt x="383707" y="145911"/>
                </a:lnTo>
                <a:lnTo>
                  <a:pt x="388415" y="143665"/>
                </a:lnTo>
                <a:lnTo>
                  <a:pt x="392160" y="139065"/>
                </a:lnTo>
                <a:lnTo>
                  <a:pt x="393291" y="137353"/>
                </a:lnTo>
                <a:lnTo>
                  <a:pt x="383814" y="137353"/>
                </a:lnTo>
                <a:lnTo>
                  <a:pt x="383279" y="137032"/>
                </a:lnTo>
                <a:lnTo>
                  <a:pt x="381995" y="128902"/>
                </a:lnTo>
                <a:lnTo>
                  <a:pt x="381139" y="126228"/>
                </a:lnTo>
                <a:lnTo>
                  <a:pt x="377822" y="122698"/>
                </a:lnTo>
                <a:lnTo>
                  <a:pt x="375682" y="121842"/>
                </a:lnTo>
                <a:close/>
              </a:path>
              <a:path w="488950" h="146050">
                <a:moveTo>
                  <a:pt x="400078" y="34124"/>
                </a:moveTo>
                <a:lnTo>
                  <a:pt x="359738" y="34124"/>
                </a:lnTo>
                <a:lnTo>
                  <a:pt x="359738" y="37119"/>
                </a:lnTo>
                <a:lnTo>
                  <a:pt x="362199" y="37975"/>
                </a:lnTo>
                <a:lnTo>
                  <a:pt x="364339" y="39259"/>
                </a:lnTo>
                <a:lnTo>
                  <a:pt x="366158" y="41184"/>
                </a:lnTo>
                <a:lnTo>
                  <a:pt x="367870" y="43217"/>
                </a:lnTo>
                <a:lnTo>
                  <a:pt x="370653" y="48351"/>
                </a:lnTo>
                <a:lnTo>
                  <a:pt x="374291" y="56909"/>
                </a:lnTo>
                <a:lnTo>
                  <a:pt x="398794" y="113070"/>
                </a:lnTo>
                <a:lnTo>
                  <a:pt x="396440" y="119489"/>
                </a:lnTo>
                <a:lnTo>
                  <a:pt x="393551" y="127512"/>
                </a:lnTo>
                <a:lnTo>
                  <a:pt x="390983" y="132753"/>
                </a:lnTo>
                <a:lnTo>
                  <a:pt x="387345" y="136604"/>
                </a:lnTo>
                <a:lnTo>
                  <a:pt x="385954" y="137353"/>
                </a:lnTo>
                <a:lnTo>
                  <a:pt x="393291" y="137353"/>
                </a:lnTo>
                <a:lnTo>
                  <a:pt x="415597" y="83867"/>
                </a:lnTo>
                <a:lnTo>
                  <a:pt x="409922" y="83867"/>
                </a:lnTo>
                <a:lnTo>
                  <a:pt x="396975" y="54235"/>
                </a:lnTo>
                <a:lnTo>
                  <a:pt x="394193" y="48137"/>
                </a:lnTo>
                <a:lnTo>
                  <a:pt x="392909" y="44072"/>
                </a:lnTo>
                <a:lnTo>
                  <a:pt x="392909" y="40756"/>
                </a:lnTo>
                <a:lnTo>
                  <a:pt x="393444" y="39580"/>
                </a:lnTo>
                <a:lnTo>
                  <a:pt x="394514" y="38724"/>
                </a:lnTo>
                <a:lnTo>
                  <a:pt x="395584" y="37761"/>
                </a:lnTo>
                <a:lnTo>
                  <a:pt x="397403" y="37226"/>
                </a:lnTo>
                <a:lnTo>
                  <a:pt x="400078" y="37119"/>
                </a:lnTo>
                <a:lnTo>
                  <a:pt x="400078" y="34124"/>
                </a:lnTo>
                <a:close/>
              </a:path>
              <a:path w="488950" h="146050">
                <a:moveTo>
                  <a:pt x="439989" y="34124"/>
                </a:moveTo>
                <a:lnTo>
                  <a:pt x="414523" y="34124"/>
                </a:lnTo>
                <a:lnTo>
                  <a:pt x="414523" y="37119"/>
                </a:lnTo>
                <a:lnTo>
                  <a:pt x="417947" y="37226"/>
                </a:lnTo>
                <a:lnTo>
                  <a:pt x="420194" y="37975"/>
                </a:lnTo>
                <a:lnTo>
                  <a:pt x="421702" y="39259"/>
                </a:lnTo>
                <a:lnTo>
                  <a:pt x="422869" y="40328"/>
                </a:lnTo>
                <a:lnTo>
                  <a:pt x="423426" y="41719"/>
                </a:lnTo>
                <a:lnTo>
                  <a:pt x="423451" y="47282"/>
                </a:lnTo>
                <a:lnTo>
                  <a:pt x="421906" y="52737"/>
                </a:lnTo>
                <a:lnTo>
                  <a:pt x="418803" y="60974"/>
                </a:lnTo>
                <a:lnTo>
                  <a:pt x="409922" y="83867"/>
                </a:lnTo>
                <a:lnTo>
                  <a:pt x="415597" y="83867"/>
                </a:lnTo>
                <a:lnTo>
                  <a:pt x="429717" y="47282"/>
                </a:lnTo>
                <a:lnTo>
                  <a:pt x="439989" y="37119"/>
                </a:lnTo>
                <a:lnTo>
                  <a:pt x="439989" y="34124"/>
                </a:lnTo>
                <a:close/>
              </a:path>
              <a:path w="488950" h="146050">
                <a:moveTo>
                  <a:pt x="479259" y="0"/>
                </a:moveTo>
                <a:lnTo>
                  <a:pt x="447480" y="0"/>
                </a:lnTo>
                <a:lnTo>
                  <a:pt x="447480" y="2995"/>
                </a:lnTo>
                <a:lnTo>
                  <a:pt x="451118" y="3209"/>
                </a:lnTo>
                <a:lnTo>
                  <a:pt x="453472" y="4064"/>
                </a:lnTo>
                <a:lnTo>
                  <a:pt x="454756" y="5562"/>
                </a:lnTo>
                <a:lnTo>
                  <a:pt x="455933" y="7060"/>
                </a:lnTo>
                <a:lnTo>
                  <a:pt x="456575" y="10483"/>
                </a:lnTo>
                <a:lnTo>
                  <a:pt x="456575" y="99592"/>
                </a:lnTo>
                <a:lnTo>
                  <a:pt x="447480" y="107080"/>
                </a:lnTo>
                <a:lnTo>
                  <a:pt x="447480" y="110075"/>
                </a:lnTo>
                <a:lnTo>
                  <a:pt x="488461" y="110075"/>
                </a:lnTo>
                <a:lnTo>
                  <a:pt x="488461" y="107080"/>
                </a:lnTo>
                <a:lnTo>
                  <a:pt x="484823" y="106866"/>
                </a:lnTo>
                <a:lnTo>
                  <a:pt x="482469" y="106010"/>
                </a:lnTo>
                <a:lnTo>
                  <a:pt x="479901" y="103015"/>
                </a:lnTo>
                <a:lnTo>
                  <a:pt x="479259" y="99592"/>
                </a:lnTo>
                <a:lnTo>
                  <a:pt x="479259" y="0"/>
                </a:lnTo>
                <a:close/>
              </a:path>
            </a:pathLst>
          </a:custGeom>
          <a:solidFill>
            <a:srgbClr val="8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87913" y="2812765"/>
            <a:ext cx="822413" cy="1484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5860" y="2812765"/>
            <a:ext cx="605521" cy="1148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98460" y="3407750"/>
            <a:ext cx="3009308" cy="23742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40165" y="3812751"/>
            <a:ext cx="304954" cy="1527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25745" y="5068392"/>
            <a:ext cx="185968" cy="1484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28848" y="5237571"/>
            <a:ext cx="104433" cy="1150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46749" y="5068392"/>
            <a:ext cx="185968" cy="1484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9852" y="5237571"/>
            <a:ext cx="104433" cy="1150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32899" y="5288394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73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66683" y="5236972"/>
            <a:ext cx="114300" cy="113030"/>
          </a:xfrm>
          <a:custGeom>
            <a:avLst/>
            <a:gdLst/>
            <a:ahLst/>
            <a:cxnLst/>
            <a:rect l="l" t="t" r="r" b="b"/>
            <a:pathLst>
              <a:path w="114300" h="113029">
                <a:moveTo>
                  <a:pt x="55698" y="20934"/>
                </a:moveTo>
                <a:lnTo>
                  <a:pt x="22149" y="20934"/>
                </a:lnTo>
                <a:lnTo>
                  <a:pt x="96515" y="112535"/>
                </a:lnTo>
                <a:lnTo>
                  <a:pt x="99297" y="112535"/>
                </a:lnTo>
                <a:lnTo>
                  <a:pt x="99297" y="68238"/>
                </a:lnTo>
                <a:lnTo>
                  <a:pt x="93305" y="68238"/>
                </a:lnTo>
                <a:lnTo>
                  <a:pt x="55698" y="20934"/>
                </a:lnTo>
                <a:close/>
              </a:path>
              <a:path w="114300" h="113029">
                <a:moveTo>
                  <a:pt x="39055" y="0"/>
                </a:moveTo>
                <a:lnTo>
                  <a:pt x="0" y="0"/>
                </a:lnTo>
                <a:lnTo>
                  <a:pt x="0" y="2995"/>
                </a:lnTo>
                <a:lnTo>
                  <a:pt x="3317" y="3102"/>
                </a:lnTo>
                <a:lnTo>
                  <a:pt x="5885" y="3615"/>
                </a:lnTo>
                <a:lnTo>
                  <a:pt x="7704" y="4535"/>
                </a:lnTo>
                <a:lnTo>
                  <a:pt x="9416" y="5455"/>
                </a:lnTo>
                <a:lnTo>
                  <a:pt x="11556" y="7381"/>
                </a:lnTo>
                <a:lnTo>
                  <a:pt x="13803" y="10301"/>
                </a:lnTo>
                <a:lnTo>
                  <a:pt x="16157" y="13221"/>
                </a:lnTo>
                <a:lnTo>
                  <a:pt x="16157" y="96714"/>
                </a:lnTo>
                <a:lnTo>
                  <a:pt x="14980" y="100854"/>
                </a:lnTo>
                <a:lnTo>
                  <a:pt x="10272" y="105721"/>
                </a:lnTo>
                <a:lnTo>
                  <a:pt x="5992" y="106962"/>
                </a:lnTo>
                <a:lnTo>
                  <a:pt x="0" y="107016"/>
                </a:lnTo>
                <a:lnTo>
                  <a:pt x="0" y="110021"/>
                </a:lnTo>
                <a:lnTo>
                  <a:pt x="39055" y="110021"/>
                </a:lnTo>
                <a:lnTo>
                  <a:pt x="39055" y="107016"/>
                </a:lnTo>
                <a:lnTo>
                  <a:pt x="32635" y="107016"/>
                </a:lnTo>
                <a:lnTo>
                  <a:pt x="29318" y="105903"/>
                </a:lnTo>
                <a:lnTo>
                  <a:pt x="23540" y="101474"/>
                </a:lnTo>
                <a:lnTo>
                  <a:pt x="22149" y="97195"/>
                </a:lnTo>
                <a:lnTo>
                  <a:pt x="22149" y="20934"/>
                </a:lnTo>
                <a:lnTo>
                  <a:pt x="55698" y="20934"/>
                </a:lnTo>
                <a:lnTo>
                  <a:pt x="39055" y="0"/>
                </a:lnTo>
                <a:close/>
              </a:path>
              <a:path w="114300" h="113029">
                <a:moveTo>
                  <a:pt x="113742" y="2888"/>
                </a:moveTo>
                <a:lnTo>
                  <a:pt x="83461" y="2888"/>
                </a:lnTo>
                <a:lnTo>
                  <a:pt x="87848" y="4407"/>
                </a:lnTo>
                <a:lnTo>
                  <a:pt x="92342" y="9862"/>
                </a:lnTo>
                <a:lnTo>
                  <a:pt x="93305" y="14334"/>
                </a:lnTo>
                <a:lnTo>
                  <a:pt x="93305" y="68238"/>
                </a:lnTo>
                <a:lnTo>
                  <a:pt x="99297" y="68238"/>
                </a:lnTo>
                <a:lnTo>
                  <a:pt x="99297" y="15735"/>
                </a:lnTo>
                <a:lnTo>
                  <a:pt x="99725" y="12066"/>
                </a:lnTo>
                <a:lnTo>
                  <a:pt x="100718" y="9862"/>
                </a:lnTo>
                <a:lnTo>
                  <a:pt x="101544" y="7798"/>
                </a:lnTo>
                <a:lnTo>
                  <a:pt x="113742" y="2995"/>
                </a:lnTo>
                <a:close/>
              </a:path>
              <a:path w="114300" h="113029">
                <a:moveTo>
                  <a:pt x="113742" y="0"/>
                </a:moveTo>
                <a:lnTo>
                  <a:pt x="77362" y="0"/>
                </a:lnTo>
                <a:lnTo>
                  <a:pt x="77362" y="2995"/>
                </a:lnTo>
                <a:lnTo>
                  <a:pt x="83461" y="2888"/>
                </a:lnTo>
                <a:lnTo>
                  <a:pt x="113742" y="2888"/>
                </a:lnTo>
                <a:lnTo>
                  <a:pt x="113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53904" y="5288394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342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31358" y="5512374"/>
            <a:ext cx="243840" cy="115570"/>
          </a:xfrm>
          <a:custGeom>
            <a:avLst/>
            <a:gdLst/>
            <a:ahLst/>
            <a:cxnLst/>
            <a:rect l="l" t="t" r="r" b="b"/>
            <a:pathLst>
              <a:path w="243840" h="115570">
                <a:moveTo>
                  <a:pt x="67945" y="0"/>
                </a:moveTo>
                <a:lnTo>
                  <a:pt x="60241" y="0"/>
                </a:lnTo>
                <a:lnTo>
                  <a:pt x="52479" y="487"/>
                </a:lnTo>
                <a:lnTo>
                  <a:pt x="17906" y="17179"/>
                </a:lnTo>
                <a:lnTo>
                  <a:pt x="519" y="51792"/>
                </a:lnTo>
                <a:lnTo>
                  <a:pt x="0" y="59562"/>
                </a:lnTo>
                <a:lnTo>
                  <a:pt x="463" y="66917"/>
                </a:lnTo>
                <a:lnTo>
                  <a:pt x="22130" y="104084"/>
                </a:lnTo>
                <a:lnTo>
                  <a:pt x="59813" y="115060"/>
                </a:lnTo>
                <a:lnTo>
                  <a:pt x="68801" y="115060"/>
                </a:lnTo>
                <a:lnTo>
                  <a:pt x="76613" y="113605"/>
                </a:lnTo>
                <a:lnTo>
                  <a:pt x="89881" y="107818"/>
                </a:lnTo>
                <a:lnTo>
                  <a:pt x="90411" y="107433"/>
                </a:lnTo>
                <a:lnTo>
                  <a:pt x="56817" y="107433"/>
                </a:lnTo>
                <a:lnTo>
                  <a:pt x="49969" y="105357"/>
                </a:lnTo>
                <a:lnTo>
                  <a:pt x="30161" y="70094"/>
                </a:lnTo>
                <a:lnTo>
                  <a:pt x="29211" y="55989"/>
                </a:lnTo>
                <a:lnTo>
                  <a:pt x="29532" y="48654"/>
                </a:lnTo>
                <a:lnTo>
                  <a:pt x="46973" y="13232"/>
                </a:lnTo>
                <a:lnTo>
                  <a:pt x="52644" y="9274"/>
                </a:lnTo>
                <a:lnTo>
                  <a:pt x="58957" y="7306"/>
                </a:lnTo>
                <a:lnTo>
                  <a:pt x="90797" y="7306"/>
                </a:lnTo>
                <a:lnTo>
                  <a:pt x="89774" y="6985"/>
                </a:lnTo>
                <a:lnTo>
                  <a:pt x="76185" y="1679"/>
                </a:lnTo>
                <a:lnTo>
                  <a:pt x="67945" y="0"/>
                </a:lnTo>
                <a:close/>
              </a:path>
              <a:path w="243840" h="115570">
                <a:moveTo>
                  <a:pt x="102507" y="87225"/>
                </a:moveTo>
                <a:lnTo>
                  <a:pt x="96087" y="94639"/>
                </a:lnTo>
                <a:lnTo>
                  <a:pt x="90095" y="99859"/>
                </a:lnTo>
                <a:lnTo>
                  <a:pt x="78539" y="105914"/>
                </a:lnTo>
                <a:lnTo>
                  <a:pt x="72225" y="107433"/>
                </a:lnTo>
                <a:lnTo>
                  <a:pt x="90411" y="107433"/>
                </a:lnTo>
                <a:lnTo>
                  <a:pt x="96301" y="103154"/>
                </a:lnTo>
                <a:lnTo>
                  <a:pt x="102507" y="96725"/>
                </a:lnTo>
                <a:lnTo>
                  <a:pt x="102507" y="87225"/>
                </a:lnTo>
                <a:close/>
              </a:path>
              <a:path w="243840" h="115570">
                <a:moveTo>
                  <a:pt x="90797" y="7306"/>
                </a:moveTo>
                <a:lnTo>
                  <a:pt x="74044" y="7306"/>
                </a:lnTo>
                <a:lnTo>
                  <a:pt x="81428" y="9959"/>
                </a:lnTo>
                <a:lnTo>
                  <a:pt x="87955" y="15254"/>
                </a:lnTo>
                <a:lnTo>
                  <a:pt x="92405" y="19669"/>
                </a:lnTo>
                <a:lnTo>
                  <a:pt x="96114" y="24954"/>
                </a:lnTo>
                <a:lnTo>
                  <a:pt x="99059" y="31109"/>
                </a:lnTo>
                <a:lnTo>
                  <a:pt x="101223" y="38135"/>
                </a:lnTo>
                <a:lnTo>
                  <a:pt x="104433" y="38135"/>
                </a:lnTo>
                <a:lnTo>
                  <a:pt x="104433" y="7958"/>
                </a:lnTo>
                <a:lnTo>
                  <a:pt x="92877" y="7958"/>
                </a:lnTo>
                <a:lnTo>
                  <a:pt x="90797" y="7306"/>
                </a:lnTo>
                <a:close/>
              </a:path>
              <a:path w="243840" h="115570">
                <a:moveTo>
                  <a:pt x="104433" y="0"/>
                </a:moveTo>
                <a:lnTo>
                  <a:pt x="101223" y="0"/>
                </a:lnTo>
                <a:lnTo>
                  <a:pt x="100795" y="2759"/>
                </a:lnTo>
                <a:lnTo>
                  <a:pt x="100046" y="4781"/>
                </a:lnTo>
                <a:lnTo>
                  <a:pt x="97478" y="7316"/>
                </a:lnTo>
                <a:lnTo>
                  <a:pt x="95980" y="7958"/>
                </a:lnTo>
                <a:lnTo>
                  <a:pt x="104433" y="7958"/>
                </a:lnTo>
                <a:lnTo>
                  <a:pt x="104433" y="0"/>
                </a:lnTo>
                <a:close/>
              </a:path>
              <a:path w="243840" h="115570">
                <a:moveTo>
                  <a:pt x="178050" y="109540"/>
                </a:moveTo>
                <a:lnTo>
                  <a:pt x="120483" y="109540"/>
                </a:lnTo>
                <a:lnTo>
                  <a:pt x="120483" y="112546"/>
                </a:lnTo>
                <a:lnTo>
                  <a:pt x="178050" y="112546"/>
                </a:lnTo>
                <a:lnTo>
                  <a:pt x="178050" y="109540"/>
                </a:lnTo>
                <a:close/>
              </a:path>
              <a:path w="243840" h="115570">
                <a:moveTo>
                  <a:pt x="243321" y="109540"/>
                </a:moveTo>
                <a:lnTo>
                  <a:pt x="185861" y="109540"/>
                </a:lnTo>
                <a:lnTo>
                  <a:pt x="185861" y="112546"/>
                </a:lnTo>
                <a:lnTo>
                  <a:pt x="243321" y="112546"/>
                </a:lnTo>
                <a:lnTo>
                  <a:pt x="243321" y="109540"/>
                </a:lnTo>
                <a:close/>
              </a:path>
              <a:path w="243840" h="115570">
                <a:moveTo>
                  <a:pt x="171202" y="5519"/>
                </a:moveTo>
                <a:lnTo>
                  <a:pt x="127224" y="5519"/>
                </a:lnTo>
                <a:lnTo>
                  <a:pt x="129685" y="6043"/>
                </a:lnTo>
                <a:lnTo>
                  <a:pt x="133323" y="8162"/>
                </a:lnTo>
                <a:lnTo>
                  <a:pt x="134500" y="9392"/>
                </a:lnTo>
                <a:lnTo>
                  <a:pt x="135784" y="12205"/>
                </a:lnTo>
                <a:lnTo>
                  <a:pt x="135998" y="15714"/>
                </a:lnTo>
                <a:lnTo>
                  <a:pt x="135992" y="99346"/>
                </a:lnTo>
                <a:lnTo>
                  <a:pt x="135784" y="102640"/>
                </a:lnTo>
                <a:lnTo>
                  <a:pt x="135142" y="103945"/>
                </a:lnTo>
                <a:lnTo>
                  <a:pt x="134393" y="105785"/>
                </a:lnTo>
                <a:lnTo>
                  <a:pt x="133323" y="107080"/>
                </a:lnTo>
                <a:lnTo>
                  <a:pt x="129899" y="108973"/>
                </a:lnTo>
                <a:lnTo>
                  <a:pt x="127331" y="109540"/>
                </a:lnTo>
                <a:lnTo>
                  <a:pt x="171309" y="109540"/>
                </a:lnTo>
                <a:lnTo>
                  <a:pt x="162535" y="99346"/>
                </a:lnTo>
                <a:lnTo>
                  <a:pt x="162535" y="59637"/>
                </a:lnTo>
                <a:lnTo>
                  <a:pt x="227806" y="59637"/>
                </a:lnTo>
                <a:lnTo>
                  <a:pt x="227806" y="52502"/>
                </a:lnTo>
                <a:lnTo>
                  <a:pt x="162535" y="52502"/>
                </a:lnTo>
                <a:lnTo>
                  <a:pt x="162541" y="15714"/>
                </a:lnTo>
                <a:lnTo>
                  <a:pt x="162749" y="12419"/>
                </a:lnTo>
                <a:lnTo>
                  <a:pt x="163391" y="11114"/>
                </a:lnTo>
                <a:lnTo>
                  <a:pt x="164247" y="9274"/>
                </a:lnTo>
                <a:lnTo>
                  <a:pt x="165317" y="7980"/>
                </a:lnTo>
                <a:lnTo>
                  <a:pt x="166708" y="7220"/>
                </a:lnTo>
                <a:lnTo>
                  <a:pt x="168634" y="6086"/>
                </a:lnTo>
                <a:lnTo>
                  <a:pt x="171202" y="5519"/>
                </a:lnTo>
                <a:close/>
              </a:path>
              <a:path w="243840" h="115570">
                <a:moveTo>
                  <a:pt x="227806" y="59637"/>
                </a:moveTo>
                <a:lnTo>
                  <a:pt x="201376" y="59637"/>
                </a:lnTo>
                <a:lnTo>
                  <a:pt x="201366" y="99346"/>
                </a:lnTo>
                <a:lnTo>
                  <a:pt x="201055" y="102640"/>
                </a:lnTo>
                <a:lnTo>
                  <a:pt x="200520" y="103945"/>
                </a:lnTo>
                <a:lnTo>
                  <a:pt x="199664" y="105785"/>
                </a:lnTo>
                <a:lnTo>
                  <a:pt x="198594" y="107080"/>
                </a:lnTo>
                <a:lnTo>
                  <a:pt x="197203" y="107839"/>
                </a:lnTo>
                <a:lnTo>
                  <a:pt x="195277" y="108973"/>
                </a:lnTo>
                <a:lnTo>
                  <a:pt x="192709" y="109540"/>
                </a:lnTo>
                <a:lnTo>
                  <a:pt x="236687" y="109540"/>
                </a:lnTo>
                <a:lnTo>
                  <a:pt x="234226" y="109016"/>
                </a:lnTo>
                <a:lnTo>
                  <a:pt x="230588" y="106898"/>
                </a:lnTo>
                <a:lnTo>
                  <a:pt x="229304" y="105668"/>
                </a:lnTo>
                <a:lnTo>
                  <a:pt x="228769" y="104266"/>
                </a:lnTo>
                <a:lnTo>
                  <a:pt x="228127" y="102854"/>
                </a:lnTo>
                <a:lnTo>
                  <a:pt x="227806" y="99346"/>
                </a:lnTo>
                <a:lnTo>
                  <a:pt x="227806" y="59637"/>
                </a:lnTo>
                <a:close/>
              </a:path>
              <a:path w="243840" h="115570">
                <a:moveTo>
                  <a:pt x="236473" y="5519"/>
                </a:moveTo>
                <a:lnTo>
                  <a:pt x="192495" y="5519"/>
                </a:lnTo>
                <a:lnTo>
                  <a:pt x="194956" y="6043"/>
                </a:lnTo>
                <a:lnTo>
                  <a:pt x="196775" y="7103"/>
                </a:lnTo>
                <a:lnTo>
                  <a:pt x="201376" y="15714"/>
                </a:lnTo>
                <a:lnTo>
                  <a:pt x="201376" y="52502"/>
                </a:lnTo>
                <a:lnTo>
                  <a:pt x="227806" y="52502"/>
                </a:lnTo>
                <a:lnTo>
                  <a:pt x="227816" y="15714"/>
                </a:lnTo>
                <a:lnTo>
                  <a:pt x="228127" y="12419"/>
                </a:lnTo>
                <a:lnTo>
                  <a:pt x="228769" y="11114"/>
                </a:lnTo>
                <a:lnTo>
                  <a:pt x="229518" y="9274"/>
                </a:lnTo>
                <a:lnTo>
                  <a:pt x="230695" y="7980"/>
                </a:lnTo>
                <a:lnTo>
                  <a:pt x="232086" y="7220"/>
                </a:lnTo>
                <a:lnTo>
                  <a:pt x="233905" y="6086"/>
                </a:lnTo>
                <a:lnTo>
                  <a:pt x="236473" y="5519"/>
                </a:lnTo>
                <a:close/>
              </a:path>
              <a:path w="243840" h="115570">
                <a:moveTo>
                  <a:pt x="178050" y="2513"/>
                </a:moveTo>
                <a:lnTo>
                  <a:pt x="120483" y="2513"/>
                </a:lnTo>
                <a:lnTo>
                  <a:pt x="120483" y="5519"/>
                </a:lnTo>
                <a:lnTo>
                  <a:pt x="178050" y="5519"/>
                </a:lnTo>
                <a:lnTo>
                  <a:pt x="178050" y="2513"/>
                </a:lnTo>
                <a:close/>
              </a:path>
              <a:path w="243840" h="115570">
                <a:moveTo>
                  <a:pt x="243321" y="2513"/>
                </a:moveTo>
                <a:lnTo>
                  <a:pt x="185861" y="2513"/>
                </a:lnTo>
                <a:lnTo>
                  <a:pt x="185861" y="5519"/>
                </a:lnTo>
                <a:lnTo>
                  <a:pt x="243321" y="5519"/>
                </a:lnTo>
                <a:lnTo>
                  <a:pt x="243321" y="2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83668" y="5579093"/>
            <a:ext cx="53340" cy="86360"/>
          </a:xfrm>
          <a:custGeom>
            <a:avLst/>
            <a:gdLst/>
            <a:ahLst/>
            <a:cxnLst/>
            <a:rect l="l" t="t" r="r" b="b"/>
            <a:pathLst>
              <a:path w="53340" h="86360">
                <a:moveTo>
                  <a:pt x="8025" y="69489"/>
                </a:moveTo>
                <a:lnTo>
                  <a:pt x="4922" y="69489"/>
                </a:lnTo>
                <a:lnTo>
                  <a:pt x="3317" y="70153"/>
                </a:lnTo>
                <a:lnTo>
                  <a:pt x="1931" y="71565"/>
                </a:lnTo>
                <a:lnTo>
                  <a:pt x="642" y="72784"/>
                </a:lnTo>
                <a:lnTo>
                  <a:pt x="0" y="74378"/>
                </a:lnTo>
                <a:lnTo>
                  <a:pt x="48" y="78892"/>
                </a:lnTo>
                <a:lnTo>
                  <a:pt x="1185" y="80899"/>
                </a:lnTo>
                <a:lnTo>
                  <a:pt x="6634" y="84829"/>
                </a:lnTo>
                <a:lnTo>
                  <a:pt x="11770" y="85985"/>
                </a:lnTo>
                <a:lnTo>
                  <a:pt x="18725" y="85985"/>
                </a:lnTo>
                <a:lnTo>
                  <a:pt x="26188" y="85419"/>
                </a:lnTo>
                <a:lnTo>
                  <a:pt x="32849" y="83723"/>
                </a:lnTo>
                <a:lnTo>
                  <a:pt x="38715" y="80893"/>
                </a:lnTo>
                <a:lnTo>
                  <a:pt x="39207" y="80508"/>
                </a:lnTo>
                <a:lnTo>
                  <a:pt x="24931" y="80508"/>
                </a:lnTo>
                <a:lnTo>
                  <a:pt x="21293" y="78892"/>
                </a:lnTo>
                <a:lnTo>
                  <a:pt x="13375" y="72442"/>
                </a:lnTo>
                <a:lnTo>
                  <a:pt x="11021" y="70666"/>
                </a:lnTo>
                <a:lnTo>
                  <a:pt x="9202" y="69778"/>
                </a:lnTo>
                <a:lnTo>
                  <a:pt x="8025" y="69489"/>
                </a:lnTo>
                <a:close/>
              </a:path>
              <a:path w="53340" h="86360">
                <a:moveTo>
                  <a:pt x="48943" y="12173"/>
                </a:moveTo>
                <a:lnTo>
                  <a:pt x="23433" y="12173"/>
                </a:lnTo>
                <a:lnTo>
                  <a:pt x="26536" y="13371"/>
                </a:lnTo>
                <a:lnTo>
                  <a:pt x="28890" y="15789"/>
                </a:lnTo>
                <a:lnTo>
                  <a:pt x="31351" y="18206"/>
                </a:lnTo>
                <a:lnTo>
                  <a:pt x="32635" y="21095"/>
                </a:lnTo>
                <a:lnTo>
                  <a:pt x="32635" y="26893"/>
                </a:lnTo>
                <a:lnTo>
                  <a:pt x="31993" y="29299"/>
                </a:lnTo>
                <a:lnTo>
                  <a:pt x="29425" y="34049"/>
                </a:lnTo>
                <a:lnTo>
                  <a:pt x="27820" y="35814"/>
                </a:lnTo>
                <a:lnTo>
                  <a:pt x="26001" y="36969"/>
                </a:lnTo>
                <a:lnTo>
                  <a:pt x="24289" y="38125"/>
                </a:lnTo>
                <a:lnTo>
                  <a:pt x="21079" y="39366"/>
                </a:lnTo>
                <a:lnTo>
                  <a:pt x="16478" y="40714"/>
                </a:lnTo>
                <a:lnTo>
                  <a:pt x="16478" y="42842"/>
                </a:lnTo>
                <a:lnTo>
                  <a:pt x="23968" y="44629"/>
                </a:lnTo>
                <a:lnTo>
                  <a:pt x="29639" y="47859"/>
                </a:lnTo>
                <a:lnTo>
                  <a:pt x="33491" y="52545"/>
                </a:lnTo>
                <a:lnTo>
                  <a:pt x="37450" y="57230"/>
                </a:lnTo>
                <a:lnTo>
                  <a:pt x="39376" y="62354"/>
                </a:lnTo>
                <a:lnTo>
                  <a:pt x="39376" y="71565"/>
                </a:lnTo>
                <a:lnTo>
                  <a:pt x="38306" y="74571"/>
                </a:lnTo>
                <a:lnTo>
                  <a:pt x="34026" y="79320"/>
                </a:lnTo>
                <a:lnTo>
                  <a:pt x="31458" y="80508"/>
                </a:lnTo>
                <a:lnTo>
                  <a:pt x="39207" y="80508"/>
                </a:lnTo>
                <a:lnTo>
                  <a:pt x="43763" y="76945"/>
                </a:lnTo>
                <a:lnTo>
                  <a:pt x="50076" y="70923"/>
                </a:lnTo>
                <a:lnTo>
                  <a:pt x="53179" y="63606"/>
                </a:lnTo>
                <a:lnTo>
                  <a:pt x="53179" y="49903"/>
                </a:lnTo>
                <a:lnTo>
                  <a:pt x="38520" y="33707"/>
                </a:lnTo>
                <a:lnTo>
                  <a:pt x="42265" y="31557"/>
                </a:lnTo>
                <a:lnTo>
                  <a:pt x="44940" y="29075"/>
                </a:lnTo>
                <a:lnTo>
                  <a:pt x="48364" y="23437"/>
                </a:lnTo>
                <a:lnTo>
                  <a:pt x="49220" y="20506"/>
                </a:lnTo>
                <a:lnTo>
                  <a:pt x="49220" y="12794"/>
                </a:lnTo>
                <a:lnTo>
                  <a:pt x="48943" y="12173"/>
                </a:lnTo>
                <a:close/>
              </a:path>
              <a:path w="53340" h="86360">
                <a:moveTo>
                  <a:pt x="35203" y="0"/>
                </a:moveTo>
                <a:lnTo>
                  <a:pt x="23968" y="0"/>
                </a:lnTo>
                <a:lnTo>
                  <a:pt x="18832" y="1700"/>
                </a:lnTo>
                <a:lnTo>
                  <a:pt x="14231" y="5113"/>
                </a:lnTo>
                <a:lnTo>
                  <a:pt x="9737" y="8515"/>
                </a:lnTo>
                <a:lnTo>
                  <a:pt x="5992" y="13606"/>
                </a:lnTo>
                <a:lnTo>
                  <a:pt x="2996" y="20389"/>
                </a:lnTo>
                <a:lnTo>
                  <a:pt x="5243" y="21170"/>
                </a:lnTo>
                <a:lnTo>
                  <a:pt x="9309" y="15168"/>
                </a:lnTo>
                <a:lnTo>
                  <a:pt x="14124" y="12173"/>
                </a:lnTo>
                <a:lnTo>
                  <a:pt x="48943" y="12173"/>
                </a:lnTo>
                <a:lnTo>
                  <a:pt x="47401" y="8718"/>
                </a:lnTo>
                <a:lnTo>
                  <a:pt x="39911" y="1743"/>
                </a:lnTo>
                <a:lnTo>
                  <a:pt x="35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75183" y="5373373"/>
            <a:ext cx="75565" cy="131445"/>
          </a:xfrm>
          <a:custGeom>
            <a:avLst/>
            <a:gdLst/>
            <a:ahLst/>
            <a:cxnLst/>
            <a:rect l="l" t="t" r="r" b="b"/>
            <a:pathLst>
              <a:path w="75565" h="131445">
                <a:moveTo>
                  <a:pt x="0" y="0"/>
                </a:moveTo>
                <a:lnTo>
                  <a:pt x="75543" y="130849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67479" y="4956531"/>
            <a:ext cx="369368" cy="2564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44492" y="4293596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321004" y="0"/>
                </a:moveTo>
                <a:lnTo>
                  <a:pt x="0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74025" y="4255086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>
                <a:moveTo>
                  <a:pt x="275528" y="0"/>
                </a:moveTo>
                <a:lnTo>
                  <a:pt x="0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65497" y="4066706"/>
            <a:ext cx="227329" cy="227329"/>
          </a:xfrm>
          <a:custGeom>
            <a:avLst/>
            <a:gdLst/>
            <a:ahLst/>
            <a:cxnLst/>
            <a:rect l="l" t="t" r="r" b="b"/>
            <a:pathLst>
              <a:path w="227330" h="227329">
                <a:moveTo>
                  <a:pt x="0" y="226890"/>
                </a:moveTo>
                <a:lnTo>
                  <a:pt x="226950" y="0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66513" y="4293596"/>
            <a:ext cx="278130" cy="160655"/>
          </a:xfrm>
          <a:custGeom>
            <a:avLst/>
            <a:gdLst/>
            <a:ahLst/>
            <a:cxnLst/>
            <a:rect l="l" t="t" r="r" b="b"/>
            <a:pathLst>
              <a:path w="278130" h="160654">
                <a:moveTo>
                  <a:pt x="277979" y="0"/>
                </a:moveTo>
                <a:lnTo>
                  <a:pt x="0" y="160459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65497" y="4293596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29">
                <a:moveTo>
                  <a:pt x="0" y="0"/>
                </a:moveTo>
                <a:lnTo>
                  <a:pt x="160502" y="277916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06182" y="3929673"/>
            <a:ext cx="306516" cy="3690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84625" y="3929673"/>
            <a:ext cx="304879" cy="1526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13269" y="3983587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5">
                <a:moveTo>
                  <a:pt x="172914" y="0"/>
                </a:moveTo>
                <a:lnTo>
                  <a:pt x="0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88513" y="4293596"/>
            <a:ext cx="278130" cy="160655"/>
          </a:xfrm>
          <a:custGeom>
            <a:avLst/>
            <a:gdLst/>
            <a:ahLst/>
            <a:cxnLst/>
            <a:rect l="l" t="t" r="r" b="b"/>
            <a:pathLst>
              <a:path w="278130" h="160654">
                <a:moveTo>
                  <a:pt x="278000" y="160459"/>
                </a:moveTo>
                <a:lnTo>
                  <a:pt x="0" y="0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88513" y="4338097"/>
            <a:ext cx="240029" cy="138430"/>
          </a:xfrm>
          <a:custGeom>
            <a:avLst/>
            <a:gdLst/>
            <a:ahLst/>
            <a:cxnLst/>
            <a:rect l="l" t="t" r="r" b="b"/>
            <a:pathLst>
              <a:path w="240030" h="138429">
                <a:moveTo>
                  <a:pt x="239479" y="138209"/>
                </a:moveTo>
                <a:lnTo>
                  <a:pt x="0" y="0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10512" y="4293596"/>
            <a:ext cx="278130" cy="160655"/>
          </a:xfrm>
          <a:custGeom>
            <a:avLst/>
            <a:gdLst/>
            <a:ahLst/>
            <a:cxnLst/>
            <a:rect l="l" t="t" r="r" b="b"/>
            <a:pathLst>
              <a:path w="278130" h="160654">
                <a:moveTo>
                  <a:pt x="278000" y="0"/>
                </a:moveTo>
                <a:lnTo>
                  <a:pt x="0" y="160459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10512" y="4454056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0898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9033" y="4476306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418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10512" y="4774954"/>
            <a:ext cx="278130" cy="160655"/>
          </a:xfrm>
          <a:custGeom>
            <a:avLst/>
            <a:gdLst/>
            <a:ahLst/>
            <a:cxnLst/>
            <a:rect l="l" t="t" r="r" b="b"/>
            <a:pathLst>
              <a:path w="278130" h="160654">
                <a:moveTo>
                  <a:pt x="0" y="0"/>
                </a:moveTo>
                <a:lnTo>
                  <a:pt x="278000" y="160459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88513" y="4774954"/>
            <a:ext cx="278130" cy="160655"/>
          </a:xfrm>
          <a:custGeom>
            <a:avLst/>
            <a:gdLst/>
            <a:ahLst/>
            <a:cxnLst/>
            <a:rect l="l" t="t" r="r" b="b"/>
            <a:pathLst>
              <a:path w="278130" h="160654">
                <a:moveTo>
                  <a:pt x="0" y="160459"/>
                </a:moveTo>
                <a:lnTo>
                  <a:pt x="278000" y="0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88513" y="4752725"/>
            <a:ext cx="240029" cy="138430"/>
          </a:xfrm>
          <a:custGeom>
            <a:avLst/>
            <a:gdLst/>
            <a:ahLst/>
            <a:cxnLst/>
            <a:rect l="l" t="t" r="r" b="b"/>
            <a:pathLst>
              <a:path w="240030" h="138429">
                <a:moveTo>
                  <a:pt x="0" y="138230"/>
                </a:moveTo>
                <a:lnTo>
                  <a:pt x="239479" y="0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66513" y="4454056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320898"/>
                </a:moveTo>
                <a:lnTo>
                  <a:pt x="0" y="0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65497" y="4571512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29">
                <a:moveTo>
                  <a:pt x="160502" y="0"/>
                </a:moveTo>
                <a:lnTo>
                  <a:pt x="0" y="277916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10009" y="4610023"/>
            <a:ext cx="138430" cy="240029"/>
          </a:xfrm>
          <a:custGeom>
            <a:avLst/>
            <a:gdLst/>
            <a:ahLst/>
            <a:cxnLst/>
            <a:rect l="l" t="t" r="r" b="b"/>
            <a:pathLst>
              <a:path w="138430" h="240029">
                <a:moveTo>
                  <a:pt x="138245" y="0"/>
                </a:moveTo>
                <a:lnTo>
                  <a:pt x="0" y="239406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65497" y="4849429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29">
                <a:moveTo>
                  <a:pt x="0" y="0"/>
                </a:moveTo>
                <a:lnTo>
                  <a:pt x="160502" y="277927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5999" y="5127356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004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8255" y="5088846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491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47003" y="4849429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29">
                <a:moveTo>
                  <a:pt x="0" y="277927"/>
                </a:moveTo>
                <a:lnTo>
                  <a:pt x="160502" y="0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47003" y="4571512"/>
            <a:ext cx="160655" cy="278130"/>
          </a:xfrm>
          <a:custGeom>
            <a:avLst/>
            <a:gdLst/>
            <a:ahLst/>
            <a:cxnLst/>
            <a:rect l="l" t="t" r="r" b="b"/>
            <a:pathLst>
              <a:path w="160655" h="278129">
                <a:moveTo>
                  <a:pt x="160502" y="277916"/>
                </a:moveTo>
                <a:lnTo>
                  <a:pt x="0" y="0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24747" y="4610023"/>
            <a:ext cx="138430" cy="240029"/>
          </a:xfrm>
          <a:custGeom>
            <a:avLst/>
            <a:gdLst/>
            <a:ahLst/>
            <a:cxnLst/>
            <a:rect l="l" t="t" r="r" b="b"/>
            <a:pathLst>
              <a:path w="138430" h="240029">
                <a:moveTo>
                  <a:pt x="138245" y="239406"/>
                </a:moveTo>
                <a:lnTo>
                  <a:pt x="0" y="0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325999" y="4571512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321004" y="0"/>
                </a:moveTo>
                <a:lnTo>
                  <a:pt x="0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92447" y="4066706"/>
            <a:ext cx="310515" cy="83185"/>
          </a:xfrm>
          <a:custGeom>
            <a:avLst/>
            <a:gdLst/>
            <a:ahLst/>
            <a:cxnLst/>
            <a:rect l="l" t="t" r="r" b="b"/>
            <a:pathLst>
              <a:path w="310514" h="83185">
                <a:moveTo>
                  <a:pt x="0" y="0"/>
                </a:moveTo>
                <a:lnTo>
                  <a:pt x="310090" y="83011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23905" y="4035255"/>
            <a:ext cx="267335" cy="71755"/>
          </a:xfrm>
          <a:custGeom>
            <a:avLst/>
            <a:gdLst/>
            <a:ahLst/>
            <a:cxnLst/>
            <a:rect l="l" t="t" r="r" b="b"/>
            <a:pathLst>
              <a:path w="267335" h="71754">
                <a:moveTo>
                  <a:pt x="0" y="0"/>
                </a:moveTo>
                <a:lnTo>
                  <a:pt x="267182" y="71458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2537" y="3922826"/>
            <a:ext cx="227329" cy="227329"/>
          </a:xfrm>
          <a:custGeom>
            <a:avLst/>
            <a:gdLst/>
            <a:ahLst/>
            <a:cxnLst/>
            <a:rect l="l" t="t" r="r" b="b"/>
            <a:pathLst>
              <a:path w="227330" h="227329">
                <a:moveTo>
                  <a:pt x="0" y="226890"/>
                </a:moveTo>
                <a:lnTo>
                  <a:pt x="227057" y="0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46454" y="3612818"/>
            <a:ext cx="83185" cy="310515"/>
          </a:xfrm>
          <a:custGeom>
            <a:avLst/>
            <a:gdLst/>
            <a:ahLst/>
            <a:cxnLst/>
            <a:rect l="l" t="t" r="r" b="b"/>
            <a:pathLst>
              <a:path w="83185" h="310514">
                <a:moveTo>
                  <a:pt x="83140" y="310008"/>
                </a:moveTo>
                <a:lnTo>
                  <a:pt x="0" y="0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14995" y="3644268"/>
            <a:ext cx="71755" cy="267335"/>
          </a:xfrm>
          <a:custGeom>
            <a:avLst/>
            <a:gdLst/>
            <a:ahLst/>
            <a:cxnLst/>
            <a:rect l="l" t="t" r="r" b="b"/>
            <a:pathLst>
              <a:path w="71755" h="267335">
                <a:moveTo>
                  <a:pt x="71583" y="267005"/>
                </a:moveTo>
                <a:lnTo>
                  <a:pt x="0" y="0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36363" y="3529700"/>
            <a:ext cx="310515" cy="83185"/>
          </a:xfrm>
          <a:custGeom>
            <a:avLst/>
            <a:gdLst/>
            <a:ahLst/>
            <a:cxnLst/>
            <a:rect l="l" t="t" r="r" b="b"/>
            <a:pathLst>
              <a:path w="310514" h="83185">
                <a:moveTo>
                  <a:pt x="310090" y="83118"/>
                </a:moveTo>
                <a:lnTo>
                  <a:pt x="0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09414" y="3529700"/>
            <a:ext cx="227329" cy="227329"/>
          </a:xfrm>
          <a:custGeom>
            <a:avLst/>
            <a:gdLst/>
            <a:ahLst/>
            <a:cxnLst/>
            <a:rect l="l" t="t" r="r" b="b"/>
            <a:pathLst>
              <a:path w="227330" h="227329">
                <a:moveTo>
                  <a:pt x="226950" y="0"/>
                </a:moveTo>
                <a:lnTo>
                  <a:pt x="0" y="226997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352428" y="357270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80" h="195579">
                <a:moveTo>
                  <a:pt x="195491" y="0"/>
                </a:moveTo>
                <a:lnTo>
                  <a:pt x="0" y="195440"/>
                </a:lnTo>
              </a:path>
            </a:pathLst>
          </a:custGeom>
          <a:ln w="10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309414" y="3756697"/>
            <a:ext cx="83185" cy="310515"/>
          </a:xfrm>
          <a:custGeom>
            <a:avLst/>
            <a:gdLst/>
            <a:ahLst/>
            <a:cxnLst/>
            <a:rect l="l" t="t" r="r" b="b"/>
            <a:pathLst>
              <a:path w="83185" h="310514">
                <a:moveTo>
                  <a:pt x="0" y="0"/>
                </a:moveTo>
                <a:lnTo>
                  <a:pt x="83033" y="310008"/>
                </a:lnTo>
              </a:path>
            </a:pathLst>
          </a:custGeom>
          <a:ln w="10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41867" y="5122220"/>
            <a:ext cx="222348" cy="3441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70194" y="5185271"/>
            <a:ext cx="185968" cy="1484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073297" y="5354450"/>
            <a:ext cx="104326" cy="1150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89254" y="5405273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4">
                <a:moveTo>
                  <a:pt x="0" y="0"/>
                </a:moveTo>
                <a:lnTo>
                  <a:pt x="163070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91198" y="5185271"/>
            <a:ext cx="185968" cy="1484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94301" y="5354450"/>
            <a:ext cx="104326" cy="1150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77456" y="5405273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73" y="0"/>
                </a:lnTo>
              </a:path>
            </a:pathLst>
          </a:custGeom>
          <a:ln w="10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175030"/>
            <a:ext cx="3969385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sz="3200" i="0" u="none" spc="-60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- </a:t>
            </a:r>
            <a:r>
              <a:rPr sz="3200" i="0" u="none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Aromatase</a:t>
            </a:r>
            <a:r>
              <a:rPr sz="3200" i="0" u="none" spc="-29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sz="3200" i="0" u="none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inhibitor</a:t>
            </a:r>
            <a:endParaRPr sz="3200" i="0" u="none" dirty="0"/>
          </a:p>
        </p:txBody>
      </p:sp>
      <p:sp>
        <p:nvSpPr>
          <p:cNvPr id="3" name="object 3"/>
          <p:cNvSpPr/>
          <p:nvPr/>
        </p:nvSpPr>
        <p:spPr>
          <a:xfrm>
            <a:off x="770238" y="2280752"/>
            <a:ext cx="2282501" cy="282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6358" y="2437789"/>
            <a:ext cx="3472815" cy="0"/>
          </a:xfrm>
          <a:custGeom>
            <a:avLst/>
            <a:gdLst/>
            <a:ahLst/>
            <a:cxnLst/>
            <a:rect l="l" t="t" r="r" b="b"/>
            <a:pathLst>
              <a:path w="3472815">
                <a:moveTo>
                  <a:pt x="0" y="0"/>
                </a:moveTo>
                <a:lnTo>
                  <a:pt x="3472623" y="0"/>
                </a:lnTo>
              </a:path>
            </a:pathLst>
          </a:custGeom>
          <a:ln w="258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1565" y="2366702"/>
            <a:ext cx="271145" cy="139065"/>
          </a:xfrm>
          <a:custGeom>
            <a:avLst/>
            <a:gdLst/>
            <a:ahLst/>
            <a:cxnLst/>
            <a:rect l="l" t="t" r="r" b="b"/>
            <a:pathLst>
              <a:path w="271145" h="139064">
                <a:moveTo>
                  <a:pt x="271129" y="71086"/>
                </a:moveTo>
                <a:lnTo>
                  <a:pt x="114382" y="110331"/>
                </a:lnTo>
                <a:lnTo>
                  <a:pt x="33891" y="130484"/>
                </a:lnTo>
                <a:lnTo>
                  <a:pt x="4236" y="137908"/>
                </a:lnTo>
                <a:lnTo>
                  <a:pt x="0" y="138969"/>
                </a:lnTo>
                <a:lnTo>
                  <a:pt x="19593" y="116431"/>
                </a:lnTo>
                <a:lnTo>
                  <a:pt x="29654" y="101847"/>
                </a:lnTo>
                <a:lnTo>
                  <a:pt x="33361" y="88854"/>
                </a:lnTo>
                <a:lnTo>
                  <a:pt x="33891" y="71086"/>
                </a:lnTo>
                <a:lnTo>
                  <a:pt x="28595" y="46859"/>
                </a:lnTo>
                <a:lnTo>
                  <a:pt x="16945" y="23880"/>
                </a:lnTo>
                <a:lnTo>
                  <a:pt x="5295" y="6733"/>
                </a:lnTo>
                <a:lnTo>
                  <a:pt x="0" y="0"/>
                </a:lnTo>
                <a:lnTo>
                  <a:pt x="156746" y="41097"/>
                </a:lnTo>
                <a:lnTo>
                  <a:pt x="237238" y="62201"/>
                </a:lnTo>
                <a:lnTo>
                  <a:pt x="266892" y="69976"/>
                </a:lnTo>
                <a:lnTo>
                  <a:pt x="271129" y="71086"/>
                </a:lnTo>
                <a:close/>
              </a:path>
            </a:pathLst>
          </a:custGeom>
          <a:ln w="3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1565" y="2366702"/>
            <a:ext cx="271145" cy="139065"/>
          </a:xfrm>
          <a:custGeom>
            <a:avLst/>
            <a:gdLst/>
            <a:ahLst/>
            <a:cxnLst/>
            <a:rect l="l" t="t" r="r" b="b"/>
            <a:pathLst>
              <a:path w="271145" h="139064">
                <a:moveTo>
                  <a:pt x="0" y="0"/>
                </a:moveTo>
                <a:lnTo>
                  <a:pt x="5295" y="6733"/>
                </a:lnTo>
                <a:lnTo>
                  <a:pt x="16945" y="23880"/>
                </a:lnTo>
                <a:lnTo>
                  <a:pt x="28595" y="46859"/>
                </a:lnTo>
                <a:lnTo>
                  <a:pt x="33891" y="71086"/>
                </a:lnTo>
                <a:lnTo>
                  <a:pt x="33361" y="88854"/>
                </a:lnTo>
                <a:lnTo>
                  <a:pt x="29654" y="101847"/>
                </a:lnTo>
                <a:lnTo>
                  <a:pt x="19593" y="116431"/>
                </a:lnTo>
                <a:lnTo>
                  <a:pt x="0" y="138969"/>
                </a:lnTo>
                <a:lnTo>
                  <a:pt x="271129" y="7108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5365" y="1951894"/>
            <a:ext cx="1997138" cy="288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12769" y="2193428"/>
            <a:ext cx="1695100" cy="289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4" y="3601704"/>
            <a:ext cx="3130379" cy="289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5288" y="3805686"/>
            <a:ext cx="3472815" cy="0"/>
          </a:xfrm>
          <a:custGeom>
            <a:avLst/>
            <a:gdLst/>
            <a:ahLst/>
            <a:cxnLst/>
            <a:rect l="l" t="t" r="r" b="b"/>
            <a:pathLst>
              <a:path w="3472815">
                <a:moveTo>
                  <a:pt x="0" y="0"/>
                </a:moveTo>
                <a:lnTo>
                  <a:pt x="3472623" y="0"/>
                </a:lnTo>
              </a:path>
            </a:pathLst>
          </a:custGeom>
          <a:ln w="258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80767" y="3734588"/>
            <a:ext cx="271145" cy="139065"/>
          </a:xfrm>
          <a:custGeom>
            <a:avLst/>
            <a:gdLst/>
            <a:ahLst/>
            <a:cxnLst/>
            <a:rect l="l" t="t" r="r" b="b"/>
            <a:pathLst>
              <a:path w="271145" h="139064">
                <a:moveTo>
                  <a:pt x="271129" y="71097"/>
                </a:moveTo>
                <a:lnTo>
                  <a:pt x="114382" y="110340"/>
                </a:lnTo>
                <a:lnTo>
                  <a:pt x="33891" y="130492"/>
                </a:lnTo>
                <a:lnTo>
                  <a:pt x="4236" y="137917"/>
                </a:lnTo>
                <a:lnTo>
                  <a:pt x="0" y="138977"/>
                </a:lnTo>
                <a:lnTo>
                  <a:pt x="19593" y="116439"/>
                </a:lnTo>
                <a:lnTo>
                  <a:pt x="29654" y="101855"/>
                </a:lnTo>
                <a:lnTo>
                  <a:pt x="33361" y="88863"/>
                </a:lnTo>
                <a:lnTo>
                  <a:pt x="33891" y="71097"/>
                </a:lnTo>
                <a:lnTo>
                  <a:pt x="28595" y="46863"/>
                </a:lnTo>
                <a:lnTo>
                  <a:pt x="16945" y="23882"/>
                </a:lnTo>
                <a:lnTo>
                  <a:pt x="5295" y="6733"/>
                </a:lnTo>
                <a:lnTo>
                  <a:pt x="0" y="0"/>
                </a:lnTo>
                <a:lnTo>
                  <a:pt x="156746" y="41103"/>
                </a:lnTo>
                <a:lnTo>
                  <a:pt x="237238" y="62210"/>
                </a:lnTo>
                <a:lnTo>
                  <a:pt x="266892" y="69986"/>
                </a:lnTo>
                <a:lnTo>
                  <a:pt x="271129" y="71097"/>
                </a:lnTo>
                <a:close/>
              </a:path>
            </a:pathLst>
          </a:custGeom>
          <a:ln w="3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0767" y="3734588"/>
            <a:ext cx="271145" cy="139065"/>
          </a:xfrm>
          <a:custGeom>
            <a:avLst/>
            <a:gdLst/>
            <a:ahLst/>
            <a:cxnLst/>
            <a:rect l="l" t="t" r="r" b="b"/>
            <a:pathLst>
              <a:path w="271145" h="139064">
                <a:moveTo>
                  <a:pt x="0" y="0"/>
                </a:moveTo>
                <a:lnTo>
                  <a:pt x="5295" y="6733"/>
                </a:lnTo>
                <a:lnTo>
                  <a:pt x="16945" y="23882"/>
                </a:lnTo>
                <a:lnTo>
                  <a:pt x="28595" y="46863"/>
                </a:lnTo>
                <a:lnTo>
                  <a:pt x="33891" y="71097"/>
                </a:lnTo>
                <a:lnTo>
                  <a:pt x="33361" y="88863"/>
                </a:lnTo>
                <a:lnTo>
                  <a:pt x="29654" y="101855"/>
                </a:lnTo>
                <a:lnTo>
                  <a:pt x="19593" y="116439"/>
                </a:lnTo>
                <a:lnTo>
                  <a:pt x="0" y="138977"/>
                </a:lnTo>
                <a:lnTo>
                  <a:pt x="271129" y="7109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14566" y="3319779"/>
            <a:ext cx="1997138" cy="2883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1970" y="3567857"/>
            <a:ext cx="1414210" cy="2826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903" y="1416866"/>
            <a:ext cx="2795773" cy="3085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79155" y="3279656"/>
            <a:ext cx="0" cy="443865"/>
          </a:xfrm>
          <a:custGeom>
            <a:avLst/>
            <a:gdLst/>
            <a:ahLst/>
            <a:cxnLst/>
            <a:rect l="l" t="t" r="r" b="b"/>
            <a:pathLst>
              <a:path h="443864">
                <a:moveTo>
                  <a:pt x="0" y="0"/>
                </a:moveTo>
                <a:lnTo>
                  <a:pt x="0" y="443377"/>
                </a:lnTo>
              </a:path>
            </a:pathLst>
          </a:custGeom>
          <a:ln w="17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2286" y="3310363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965"/>
                </a:lnTo>
              </a:path>
            </a:pathLst>
          </a:custGeom>
          <a:ln w="17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9155" y="3723034"/>
            <a:ext cx="384810" cy="222250"/>
          </a:xfrm>
          <a:custGeom>
            <a:avLst/>
            <a:gdLst/>
            <a:ahLst/>
            <a:cxnLst/>
            <a:rect l="l" t="t" r="r" b="b"/>
            <a:pathLst>
              <a:path w="384810" h="222250">
                <a:moveTo>
                  <a:pt x="0" y="0"/>
                </a:moveTo>
                <a:lnTo>
                  <a:pt x="384182" y="221688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3338" y="3723034"/>
            <a:ext cx="384810" cy="222250"/>
          </a:xfrm>
          <a:custGeom>
            <a:avLst/>
            <a:gdLst/>
            <a:ahLst/>
            <a:cxnLst/>
            <a:rect l="l" t="t" r="r" b="b"/>
            <a:pathLst>
              <a:path w="384810" h="222250">
                <a:moveTo>
                  <a:pt x="0" y="221688"/>
                </a:moveTo>
                <a:lnTo>
                  <a:pt x="384360" y="0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3338" y="3692328"/>
            <a:ext cx="331470" cy="191135"/>
          </a:xfrm>
          <a:custGeom>
            <a:avLst/>
            <a:gdLst/>
            <a:ahLst/>
            <a:cxnLst/>
            <a:rect l="l" t="t" r="r" b="b"/>
            <a:pathLst>
              <a:path w="331470" h="191135">
                <a:moveTo>
                  <a:pt x="0" y="190805"/>
                </a:moveTo>
                <a:lnTo>
                  <a:pt x="331051" y="0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7699" y="3279656"/>
            <a:ext cx="0" cy="443865"/>
          </a:xfrm>
          <a:custGeom>
            <a:avLst/>
            <a:gdLst/>
            <a:ahLst/>
            <a:cxnLst/>
            <a:rect l="l" t="t" r="r" b="b"/>
            <a:pathLst>
              <a:path h="443864">
                <a:moveTo>
                  <a:pt x="0" y="443377"/>
                </a:moveTo>
                <a:lnTo>
                  <a:pt x="0" y="0"/>
                </a:lnTo>
              </a:path>
            </a:pathLst>
          </a:custGeom>
          <a:ln w="17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3338" y="3058145"/>
            <a:ext cx="384810" cy="221615"/>
          </a:xfrm>
          <a:custGeom>
            <a:avLst/>
            <a:gdLst/>
            <a:ahLst/>
            <a:cxnLst/>
            <a:rect l="l" t="t" r="r" b="b"/>
            <a:pathLst>
              <a:path w="384810" h="221614">
                <a:moveTo>
                  <a:pt x="384360" y="221511"/>
                </a:moveTo>
                <a:lnTo>
                  <a:pt x="0" y="0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63338" y="3119558"/>
            <a:ext cx="331470" cy="191135"/>
          </a:xfrm>
          <a:custGeom>
            <a:avLst/>
            <a:gdLst/>
            <a:ahLst/>
            <a:cxnLst/>
            <a:rect l="l" t="t" r="r" b="b"/>
            <a:pathLst>
              <a:path w="331470" h="191135">
                <a:moveTo>
                  <a:pt x="331051" y="190805"/>
                </a:moveTo>
                <a:lnTo>
                  <a:pt x="0" y="0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9155" y="3058145"/>
            <a:ext cx="384810" cy="221615"/>
          </a:xfrm>
          <a:custGeom>
            <a:avLst/>
            <a:gdLst/>
            <a:ahLst/>
            <a:cxnLst/>
            <a:rect l="l" t="t" r="r" b="b"/>
            <a:pathLst>
              <a:path w="384810" h="221614">
                <a:moveTo>
                  <a:pt x="384182" y="0"/>
                </a:moveTo>
                <a:lnTo>
                  <a:pt x="0" y="221511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7699" y="3058145"/>
            <a:ext cx="384810" cy="221615"/>
          </a:xfrm>
          <a:custGeom>
            <a:avLst/>
            <a:gdLst/>
            <a:ahLst/>
            <a:cxnLst/>
            <a:rect l="l" t="t" r="r" b="b"/>
            <a:pathLst>
              <a:path w="384810" h="221614">
                <a:moveTo>
                  <a:pt x="0" y="221511"/>
                </a:moveTo>
                <a:lnTo>
                  <a:pt x="384360" y="0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33259" y="2529393"/>
            <a:ext cx="189070" cy="18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2059" y="2757294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300850"/>
                </a:moveTo>
                <a:lnTo>
                  <a:pt x="0" y="0"/>
                </a:lnTo>
              </a:path>
            </a:pathLst>
          </a:custGeom>
          <a:ln w="17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32059" y="3058145"/>
            <a:ext cx="384810" cy="221615"/>
          </a:xfrm>
          <a:custGeom>
            <a:avLst/>
            <a:gdLst/>
            <a:ahLst/>
            <a:cxnLst/>
            <a:rect l="l" t="t" r="r" b="b"/>
            <a:pathLst>
              <a:path w="384810" h="221614">
                <a:moveTo>
                  <a:pt x="0" y="0"/>
                </a:moveTo>
                <a:lnTo>
                  <a:pt x="384360" y="221511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6420" y="3279656"/>
            <a:ext cx="0" cy="443865"/>
          </a:xfrm>
          <a:custGeom>
            <a:avLst/>
            <a:gdLst/>
            <a:ahLst/>
            <a:cxnLst/>
            <a:rect l="l" t="t" r="r" b="b"/>
            <a:pathLst>
              <a:path h="443864">
                <a:moveTo>
                  <a:pt x="0" y="0"/>
                </a:moveTo>
                <a:lnTo>
                  <a:pt x="0" y="443377"/>
                </a:lnTo>
              </a:path>
            </a:pathLst>
          </a:custGeom>
          <a:ln w="17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9729" y="3310363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965"/>
                </a:lnTo>
              </a:path>
            </a:pathLst>
          </a:custGeom>
          <a:ln w="17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16420" y="3723034"/>
            <a:ext cx="384810" cy="222250"/>
          </a:xfrm>
          <a:custGeom>
            <a:avLst/>
            <a:gdLst/>
            <a:ahLst/>
            <a:cxnLst/>
            <a:rect l="l" t="t" r="r" b="b"/>
            <a:pathLst>
              <a:path w="384810" h="222250">
                <a:moveTo>
                  <a:pt x="0" y="0"/>
                </a:moveTo>
                <a:lnTo>
                  <a:pt x="384360" y="221688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0781" y="3723034"/>
            <a:ext cx="384810" cy="222250"/>
          </a:xfrm>
          <a:custGeom>
            <a:avLst/>
            <a:gdLst/>
            <a:ahLst/>
            <a:cxnLst/>
            <a:rect l="l" t="t" r="r" b="b"/>
            <a:pathLst>
              <a:path w="384809" h="222250">
                <a:moveTo>
                  <a:pt x="0" y="221688"/>
                </a:moveTo>
                <a:lnTo>
                  <a:pt x="384360" y="0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781" y="3692328"/>
            <a:ext cx="331470" cy="191135"/>
          </a:xfrm>
          <a:custGeom>
            <a:avLst/>
            <a:gdLst/>
            <a:ahLst/>
            <a:cxnLst/>
            <a:rect l="l" t="t" r="r" b="b"/>
            <a:pathLst>
              <a:path w="331470" h="191135">
                <a:moveTo>
                  <a:pt x="0" y="190805"/>
                </a:moveTo>
                <a:lnTo>
                  <a:pt x="331051" y="0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85141" y="3279656"/>
            <a:ext cx="0" cy="443865"/>
          </a:xfrm>
          <a:custGeom>
            <a:avLst/>
            <a:gdLst/>
            <a:ahLst/>
            <a:cxnLst/>
            <a:rect l="l" t="t" r="r" b="b"/>
            <a:pathLst>
              <a:path h="443864">
                <a:moveTo>
                  <a:pt x="0" y="443377"/>
                </a:moveTo>
                <a:lnTo>
                  <a:pt x="0" y="0"/>
                </a:lnTo>
              </a:path>
            </a:pathLst>
          </a:custGeom>
          <a:ln w="17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0781" y="3058145"/>
            <a:ext cx="384810" cy="221615"/>
          </a:xfrm>
          <a:custGeom>
            <a:avLst/>
            <a:gdLst/>
            <a:ahLst/>
            <a:cxnLst/>
            <a:rect l="l" t="t" r="r" b="b"/>
            <a:pathLst>
              <a:path w="384809" h="221614">
                <a:moveTo>
                  <a:pt x="384360" y="221511"/>
                </a:moveTo>
                <a:lnTo>
                  <a:pt x="0" y="0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781" y="3119558"/>
            <a:ext cx="331470" cy="191135"/>
          </a:xfrm>
          <a:custGeom>
            <a:avLst/>
            <a:gdLst/>
            <a:ahLst/>
            <a:cxnLst/>
            <a:rect l="l" t="t" r="r" b="b"/>
            <a:pathLst>
              <a:path w="331470" h="191135">
                <a:moveTo>
                  <a:pt x="331051" y="190805"/>
                </a:moveTo>
                <a:lnTo>
                  <a:pt x="0" y="0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16420" y="3058145"/>
            <a:ext cx="384810" cy="221615"/>
          </a:xfrm>
          <a:custGeom>
            <a:avLst/>
            <a:gdLst/>
            <a:ahLst/>
            <a:cxnLst/>
            <a:rect l="l" t="t" r="r" b="b"/>
            <a:pathLst>
              <a:path w="384810" h="221614">
                <a:moveTo>
                  <a:pt x="384360" y="0"/>
                </a:moveTo>
                <a:lnTo>
                  <a:pt x="0" y="221511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92386" y="2269011"/>
            <a:ext cx="188892" cy="186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11492" y="1847287"/>
            <a:ext cx="188892" cy="1867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1601" y="2457153"/>
            <a:ext cx="87630" cy="64135"/>
          </a:xfrm>
          <a:custGeom>
            <a:avLst/>
            <a:gdLst/>
            <a:ahLst/>
            <a:cxnLst/>
            <a:rect l="l" t="t" r="r" b="b"/>
            <a:pathLst>
              <a:path w="87629" h="64135">
                <a:moveTo>
                  <a:pt x="0" y="63720"/>
                </a:moveTo>
                <a:lnTo>
                  <a:pt x="87605" y="0"/>
                </a:lnTo>
              </a:path>
            </a:pathLst>
          </a:custGeom>
          <a:ln w="17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54004" y="1932661"/>
            <a:ext cx="95250" cy="292100"/>
          </a:xfrm>
          <a:custGeom>
            <a:avLst/>
            <a:gdLst/>
            <a:ahLst/>
            <a:cxnLst/>
            <a:rect l="l" t="t" r="r" b="b"/>
            <a:pathLst>
              <a:path w="95250" h="292100">
                <a:moveTo>
                  <a:pt x="94890" y="291976"/>
                </a:moveTo>
                <a:lnTo>
                  <a:pt x="0" y="0"/>
                </a:lnTo>
              </a:path>
            </a:pathLst>
          </a:custGeom>
          <a:ln w="17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15266" y="1985909"/>
            <a:ext cx="83185" cy="255270"/>
          </a:xfrm>
          <a:custGeom>
            <a:avLst/>
            <a:gdLst/>
            <a:ahLst/>
            <a:cxnLst/>
            <a:rect l="l" t="t" r="r" b="b"/>
            <a:pathLst>
              <a:path w="83185" h="255269">
                <a:moveTo>
                  <a:pt x="82984" y="255057"/>
                </a:moveTo>
                <a:lnTo>
                  <a:pt x="0" y="0"/>
                </a:lnTo>
              </a:path>
            </a:pathLst>
          </a:custGeom>
          <a:ln w="17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39656" y="1932661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314347" y="0"/>
                </a:moveTo>
                <a:lnTo>
                  <a:pt x="0" y="0"/>
                </a:lnTo>
              </a:path>
            </a:pathLst>
          </a:custGeom>
          <a:ln w="170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109" y="2082465"/>
            <a:ext cx="88900" cy="271780"/>
          </a:xfrm>
          <a:custGeom>
            <a:avLst/>
            <a:gdLst/>
            <a:ahLst/>
            <a:cxnLst/>
            <a:rect l="l" t="t" r="r" b="b"/>
            <a:pathLst>
              <a:path w="88900" h="271780">
                <a:moveTo>
                  <a:pt x="88315" y="0"/>
                </a:moveTo>
                <a:lnTo>
                  <a:pt x="0" y="271741"/>
                </a:lnTo>
              </a:path>
            </a:pathLst>
          </a:custGeom>
          <a:ln w="17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5659" y="2098972"/>
            <a:ext cx="76835" cy="235585"/>
          </a:xfrm>
          <a:custGeom>
            <a:avLst/>
            <a:gdLst/>
            <a:ahLst/>
            <a:cxnLst/>
            <a:rect l="l" t="t" r="r" b="b"/>
            <a:pathLst>
              <a:path w="76835" h="235585">
                <a:moveTo>
                  <a:pt x="76410" y="0"/>
                </a:moveTo>
                <a:lnTo>
                  <a:pt x="0" y="235000"/>
                </a:lnTo>
              </a:path>
            </a:pathLst>
          </a:custGeom>
          <a:ln w="17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73109" y="2354207"/>
            <a:ext cx="227329" cy="165100"/>
          </a:xfrm>
          <a:custGeom>
            <a:avLst/>
            <a:gdLst/>
            <a:ahLst/>
            <a:cxnLst/>
            <a:rect l="l" t="t" r="r" b="b"/>
            <a:pathLst>
              <a:path w="227329" h="165100">
                <a:moveTo>
                  <a:pt x="0" y="0"/>
                </a:moveTo>
                <a:lnTo>
                  <a:pt x="226742" y="164713"/>
                </a:lnTo>
              </a:path>
            </a:pathLst>
          </a:custGeom>
          <a:ln w="17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0575" y="3855089"/>
            <a:ext cx="386080" cy="191135"/>
          </a:xfrm>
          <a:custGeom>
            <a:avLst/>
            <a:gdLst/>
            <a:ahLst/>
            <a:cxnLst/>
            <a:rect l="l" t="t" r="r" b="b"/>
            <a:pathLst>
              <a:path w="386079" h="191135">
                <a:moveTo>
                  <a:pt x="92395" y="38870"/>
                </a:moveTo>
                <a:lnTo>
                  <a:pt x="36783" y="38870"/>
                </a:lnTo>
                <a:lnTo>
                  <a:pt x="160461" y="190982"/>
                </a:lnTo>
                <a:lnTo>
                  <a:pt x="164903" y="190982"/>
                </a:lnTo>
                <a:lnTo>
                  <a:pt x="164903" y="117500"/>
                </a:lnTo>
                <a:lnTo>
                  <a:pt x="154952" y="117500"/>
                </a:lnTo>
                <a:lnTo>
                  <a:pt x="92395" y="38870"/>
                </a:lnTo>
                <a:close/>
              </a:path>
              <a:path w="386079" h="191135">
                <a:moveTo>
                  <a:pt x="64859" y="181752"/>
                </a:moveTo>
                <a:lnTo>
                  <a:pt x="0" y="181752"/>
                </a:lnTo>
                <a:lnTo>
                  <a:pt x="0" y="186722"/>
                </a:lnTo>
                <a:lnTo>
                  <a:pt x="64859" y="186722"/>
                </a:lnTo>
                <a:lnTo>
                  <a:pt x="64859" y="181752"/>
                </a:lnTo>
                <a:close/>
              </a:path>
              <a:path w="386079" h="191135">
                <a:moveTo>
                  <a:pt x="64859" y="4259"/>
                </a:moveTo>
                <a:lnTo>
                  <a:pt x="0" y="4259"/>
                </a:lnTo>
                <a:lnTo>
                  <a:pt x="0" y="9229"/>
                </a:lnTo>
                <a:lnTo>
                  <a:pt x="5508" y="9407"/>
                </a:lnTo>
                <a:lnTo>
                  <a:pt x="9773" y="10294"/>
                </a:lnTo>
                <a:lnTo>
                  <a:pt x="12794" y="11714"/>
                </a:lnTo>
                <a:lnTo>
                  <a:pt x="15815" y="13311"/>
                </a:lnTo>
                <a:lnTo>
                  <a:pt x="19191" y="16506"/>
                </a:lnTo>
                <a:lnTo>
                  <a:pt x="27010" y="26091"/>
                </a:lnTo>
                <a:lnTo>
                  <a:pt x="27010" y="164713"/>
                </a:lnTo>
                <a:lnTo>
                  <a:pt x="25055" y="171635"/>
                </a:lnTo>
                <a:lnTo>
                  <a:pt x="20968" y="175540"/>
                </a:lnTo>
                <a:lnTo>
                  <a:pt x="17059" y="179623"/>
                </a:lnTo>
                <a:lnTo>
                  <a:pt x="10128" y="181752"/>
                </a:lnTo>
                <a:lnTo>
                  <a:pt x="54375" y="181752"/>
                </a:lnTo>
                <a:lnTo>
                  <a:pt x="48866" y="179978"/>
                </a:lnTo>
                <a:lnTo>
                  <a:pt x="39271" y="172523"/>
                </a:lnTo>
                <a:lnTo>
                  <a:pt x="36783" y="165423"/>
                </a:lnTo>
                <a:lnTo>
                  <a:pt x="36783" y="38870"/>
                </a:lnTo>
                <a:lnTo>
                  <a:pt x="92395" y="38870"/>
                </a:lnTo>
                <a:lnTo>
                  <a:pt x="64859" y="4259"/>
                </a:lnTo>
                <a:close/>
              </a:path>
              <a:path w="386079" h="191135">
                <a:moveTo>
                  <a:pt x="188892" y="9052"/>
                </a:moveTo>
                <a:lnTo>
                  <a:pt x="138782" y="9052"/>
                </a:lnTo>
                <a:lnTo>
                  <a:pt x="145890" y="11537"/>
                </a:lnTo>
                <a:lnTo>
                  <a:pt x="150332" y="16684"/>
                </a:lnTo>
                <a:lnTo>
                  <a:pt x="153353" y="20589"/>
                </a:lnTo>
                <a:lnTo>
                  <a:pt x="154952" y="28043"/>
                </a:lnTo>
                <a:lnTo>
                  <a:pt x="154952" y="117500"/>
                </a:lnTo>
                <a:lnTo>
                  <a:pt x="164903" y="117500"/>
                </a:lnTo>
                <a:lnTo>
                  <a:pt x="164903" y="30351"/>
                </a:lnTo>
                <a:lnTo>
                  <a:pt x="165792" y="24316"/>
                </a:lnTo>
                <a:lnTo>
                  <a:pt x="188892" y="9229"/>
                </a:lnTo>
                <a:lnTo>
                  <a:pt x="188892" y="9052"/>
                </a:lnTo>
                <a:close/>
              </a:path>
              <a:path w="386079" h="191135">
                <a:moveTo>
                  <a:pt x="188892" y="4259"/>
                </a:moveTo>
                <a:lnTo>
                  <a:pt x="128653" y="4259"/>
                </a:lnTo>
                <a:lnTo>
                  <a:pt x="128653" y="9229"/>
                </a:lnTo>
                <a:lnTo>
                  <a:pt x="138782" y="9052"/>
                </a:lnTo>
                <a:lnTo>
                  <a:pt x="188892" y="9052"/>
                </a:lnTo>
                <a:lnTo>
                  <a:pt x="188892" y="4259"/>
                </a:lnTo>
                <a:close/>
              </a:path>
              <a:path w="386079" h="191135">
                <a:moveTo>
                  <a:pt x="312215" y="0"/>
                </a:moveTo>
                <a:lnTo>
                  <a:pt x="274682" y="7338"/>
                </a:lnTo>
                <a:lnTo>
                  <a:pt x="242024" y="28554"/>
                </a:lnTo>
                <a:lnTo>
                  <a:pt x="219995" y="61224"/>
                </a:lnTo>
                <a:lnTo>
                  <a:pt x="212349" y="98863"/>
                </a:lnTo>
                <a:lnTo>
                  <a:pt x="213115" y="111074"/>
                </a:lnTo>
                <a:lnTo>
                  <a:pt x="231404" y="155930"/>
                </a:lnTo>
                <a:lnTo>
                  <a:pt x="271375" y="184393"/>
                </a:lnTo>
                <a:lnTo>
                  <a:pt x="311682" y="190982"/>
                </a:lnTo>
                <a:lnTo>
                  <a:pt x="322407" y="190519"/>
                </a:lnTo>
                <a:lnTo>
                  <a:pt x="360845" y="178203"/>
                </a:lnTo>
                <a:lnTo>
                  <a:pt x="320567" y="178203"/>
                </a:lnTo>
                <a:lnTo>
                  <a:pt x="310613" y="177567"/>
                </a:lnTo>
                <a:lnTo>
                  <a:pt x="274965" y="155262"/>
                </a:lnTo>
                <a:lnTo>
                  <a:pt x="262371" y="116346"/>
                </a:lnTo>
                <a:lnTo>
                  <a:pt x="260860" y="93006"/>
                </a:lnTo>
                <a:lnTo>
                  <a:pt x="261390" y="80792"/>
                </a:lnTo>
                <a:lnTo>
                  <a:pt x="273013" y="40155"/>
                </a:lnTo>
                <a:lnTo>
                  <a:pt x="305240" y="14665"/>
                </a:lnTo>
                <a:lnTo>
                  <a:pt x="321633" y="12247"/>
                </a:lnTo>
                <a:lnTo>
                  <a:pt x="363392" y="12247"/>
                </a:lnTo>
                <a:lnTo>
                  <a:pt x="361259" y="11537"/>
                </a:lnTo>
                <a:lnTo>
                  <a:pt x="352908" y="8342"/>
                </a:lnTo>
                <a:lnTo>
                  <a:pt x="342376" y="4717"/>
                </a:lnTo>
                <a:lnTo>
                  <a:pt x="332095" y="2107"/>
                </a:lnTo>
                <a:lnTo>
                  <a:pt x="322046" y="529"/>
                </a:lnTo>
                <a:lnTo>
                  <a:pt x="312215" y="0"/>
                </a:lnTo>
                <a:close/>
              </a:path>
              <a:path w="386079" h="191135">
                <a:moveTo>
                  <a:pt x="382583" y="144834"/>
                </a:moveTo>
                <a:lnTo>
                  <a:pt x="352197" y="170748"/>
                </a:lnTo>
                <a:lnTo>
                  <a:pt x="320567" y="178203"/>
                </a:lnTo>
                <a:lnTo>
                  <a:pt x="360845" y="178203"/>
                </a:lnTo>
                <a:lnTo>
                  <a:pt x="366835" y="174342"/>
                </a:lnTo>
                <a:lnTo>
                  <a:pt x="374859" y="167908"/>
                </a:lnTo>
                <a:lnTo>
                  <a:pt x="382514" y="160520"/>
                </a:lnTo>
                <a:lnTo>
                  <a:pt x="382583" y="144834"/>
                </a:lnTo>
                <a:close/>
              </a:path>
              <a:path w="386079" h="191135">
                <a:moveTo>
                  <a:pt x="363392" y="12247"/>
                </a:moveTo>
                <a:lnTo>
                  <a:pt x="321633" y="12247"/>
                </a:lnTo>
                <a:lnTo>
                  <a:pt x="331601" y="13051"/>
                </a:lnTo>
                <a:lnTo>
                  <a:pt x="341002" y="15486"/>
                </a:lnTo>
                <a:lnTo>
                  <a:pt x="371855" y="41444"/>
                </a:lnTo>
                <a:lnTo>
                  <a:pt x="380273" y="63365"/>
                </a:lnTo>
                <a:lnTo>
                  <a:pt x="385604" y="63365"/>
                </a:lnTo>
                <a:lnTo>
                  <a:pt x="385604" y="13311"/>
                </a:lnTo>
                <a:lnTo>
                  <a:pt x="366590" y="13311"/>
                </a:lnTo>
                <a:lnTo>
                  <a:pt x="363392" y="12247"/>
                </a:lnTo>
                <a:close/>
              </a:path>
              <a:path w="386079" h="191135">
                <a:moveTo>
                  <a:pt x="385604" y="0"/>
                </a:moveTo>
                <a:lnTo>
                  <a:pt x="380273" y="0"/>
                </a:lnTo>
                <a:lnTo>
                  <a:pt x="379740" y="4614"/>
                </a:lnTo>
                <a:lnTo>
                  <a:pt x="378318" y="7987"/>
                </a:lnTo>
                <a:lnTo>
                  <a:pt x="374054" y="12247"/>
                </a:lnTo>
                <a:lnTo>
                  <a:pt x="371566" y="13311"/>
                </a:lnTo>
                <a:lnTo>
                  <a:pt x="385604" y="13311"/>
                </a:lnTo>
                <a:lnTo>
                  <a:pt x="3856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27002" y="3723034"/>
            <a:ext cx="252729" cy="145415"/>
          </a:xfrm>
          <a:custGeom>
            <a:avLst/>
            <a:gdLst/>
            <a:ahLst/>
            <a:cxnLst/>
            <a:rect l="l" t="t" r="r" b="b"/>
            <a:pathLst>
              <a:path w="252729" h="145414">
                <a:moveTo>
                  <a:pt x="252153" y="0"/>
                </a:moveTo>
                <a:lnTo>
                  <a:pt x="0" y="145366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77632" y="3855089"/>
            <a:ext cx="387350" cy="191135"/>
          </a:xfrm>
          <a:custGeom>
            <a:avLst/>
            <a:gdLst/>
            <a:ahLst/>
            <a:cxnLst/>
            <a:rect l="l" t="t" r="r" b="b"/>
            <a:pathLst>
              <a:path w="387350" h="191135">
                <a:moveTo>
                  <a:pt x="100043" y="0"/>
                </a:moveTo>
                <a:lnTo>
                  <a:pt x="62435" y="7338"/>
                </a:lnTo>
                <a:lnTo>
                  <a:pt x="29764" y="28554"/>
                </a:lnTo>
                <a:lnTo>
                  <a:pt x="7721" y="61224"/>
                </a:lnTo>
                <a:lnTo>
                  <a:pt x="0" y="98863"/>
                </a:lnTo>
                <a:lnTo>
                  <a:pt x="766" y="111074"/>
                </a:lnTo>
                <a:lnTo>
                  <a:pt x="19133" y="155930"/>
                </a:lnTo>
                <a:lnTo>
                  <a:pt x="59176" y="184393"/>
                </a:lnTo>
                <a:lnTo>
                  <a:pt x="99333" y="190982"/>
                </a:lnTo>
                <a:lnTo>
                  <a:pt x="110061" y="190519"/>
                </a:lnTo>
                <a:lnTo>
                  <a:pt x="148557" y="178203"/>
                </a:lnTo>
                <a:lnTo>
                  <a:pt x="108395" y="178203"/>
                </a:lnTo>
                <a:lnTo>
                  <a:pt x="98364" y="177567"/>
                </a:lnTo>
                <a:lnTo>
                  <a:pt x="62682" y="155262"/>
                </a:lnTo>
                <a:lnTo>
                  <a:pt x="50088" y="116346"/>
                </a:lnTo>
                <a:lnTo>
                  <a:pt x="48511" y="93006"/>
                </a:lnTo>
                <a:lnTo>
                  <a:pt x="49044" y="80792"/>
                </a:lnTo>
                <a:lnTo>
                  <a:pt x="60839" y="40155"/>
                </a:lnTo>
                <a:lnTo>
                  <a:pt x="92891" y="14576"/>
                </a:lnTo>
                <a:lnTo>
                  <a:pt x="109284" y="12069"/>
                </a:lnTo>
                <a:lnTo>
                  <a:pt x="150510" y="12069"/>
                </a:lnTo>
                <a:lnTo>
                  <a:pt x="148910" y="11537"/>
                </a:lnTo>
                <a:lnTo>
                  <a:pt x="140736" y="8342"/>
                </a:lnTo>
                <a:lnTo>
                  <a:pt x="130105" y="4717"/>
                </a:lnTo>
                <a:lnTo>
                  <a:pt x="119790" y="2107"/>
                </a:lnTo>
                <a:lnTo>
                  <a:pt x="109775" y="529"/>
                </a:lnTo>
                <a:lnTo>
                  <a:pt x="100043" y="0"/>
                </a:lnTo>
                <a:close/>
              </a:path>
              <a:path w="387350" h="191135">
                <a:moveTo>
                  <a:pt x="170234" y="144834"/>
                </a:moveTo>
                <a:lnTo>
                  <a:pt x="140025" y="170748"/>
                </a:lnTo>
                <a:lnTo>
                  <a:pt x="108395" y="178203"/>
                </a:lnTo>
                <a:lnTo>
                  <a:pt x="148557" y="178203"/>
                </a:lnTo>
                <a:lnTo>
                  <a:pt x="154508" y="174342"/>
                </a:lnTo>
                <a:lnTo>
                  <a:pt x="162512" y="167908"/>
                </a:lnTo>
                <a:lnTo>
                  <a:pt x="170165" y="160520"/>
                </a:lnTo>
                <a:lnTo>
                  <a:pt x="170234" y="144834"/>
                </a:lnTo>
                <a:close/>
              </a:path>
              <a:path w="387350" h="191135">
                <a:moveTo>
                  <a:pt x="150510" y="12069"/>
                </a:moveTo>
                <a:lnTo>
                  <a:pt x="109284" y="12069"/>
                </a:lnTo>
                <a:lnTo>
                  <a:pt x="119276" y="12901"/>
                </a:lnTo>
                <a:lnTo>
                  <a:pt x="128719" y="15397"/>
                </a:lnTo>
                <a:lnTo>
                  <a:pt x="159594" y="41444"/>
                </a:lnTo>
                <a:lnTo>
                  <a:pt x="168102" y="63365"/>
                </a:lnTo>
                <a:lnTo>
                  <a:pt x="173255" y="63365"/>
                </a:lnTo>
                <a:lnTo>
                  <a:pt x="173255" y="13311"/>
                </a:lnTo>
                <a:lnTo>
                  <a:pt x="154241" y="13311"/>
                </a:lnTo>
                <a:lnTo>
                  <a:pt x="150510" y="12069"/>
                </a:lnTo>
                <a:close/>
              </a:path>
              <a:path w="387350" h="191135">
                <a:moveTo>
                  <a:pt x="173255" y="0"/>
                </a:moveTo>
                <a:lnTo>
                  <a:pt x="168102" y="0"/>
                </a:lnTo>
                <a:lnTo>
                  <a:pt x="167391" y="4614"/>
                </a:lnTo>
                <a:lnTo>
                  <a:pt x="166147" y="7987"/>
                </a:lnTo>
                <a:lnTo>
                  <a:pt x="161882" y="12247"/>
                </a:lnTo>
                <a:lnTo>
                  <a:pt x="159395" y="13311"/>
                </a:lnTo>
                <a:lnTo>
                  <a:pt x="173255" y="13311"/>
                </a:lnTo>
                <a:lnTo>
                  <a:pt x="173255" y="0"/>
                </a:lnTo>
                <a:close/>
              </a:path>
              <a:path w="387350" h="191135">
                <a:moveTo>
                  <a:pt x="290706" y="38870"/>
                </a:moveTo>
                <a:lnTo>
                  <a:pt x="235094" y="38870"/>
                </a:lnTo>
                <a:lnTo>
                  <a:pt x="358594" y="190982"/>
                </a:lnTo>
                <a:lnTo>
                  <a:pt x="363214" y="190982"/>
                </a:lnTo>
                <a:lnTo>
                  <a:pt x="363214" y="117500"/>
                </a:lnTo>
                <a:lnTo>
                  <a:pt x="353263" y="117500"/>
                </a:lnTo>
                <a:lnTo>
                  <a:pt x="290706" y="38870"/>
                </a:lnTo>
                <a:close/>
              </a:path>
              <a:path w="387350" h="191135">
                <a:moveTo>
                  <a:pt x="263170" y="181752"/>
                </a:moveTo>
                <a:lnTo>
                  <a:pt x="198310" y="181752"/>
                </a:lnTo>
                <a:lnTo>
                  <a:pt x="198310" y="186722"/>
                </a:lnTo>
                <a:lnTo>
                  <a:pt x="263170" y="186722"/>
                </a:lnTo>
                <a:lnTo>
                  <a:pt x="263170" y="181752"/>
                </a:lnTo>
                <a:close/>
              </a:path>
              <a:path w="387350" h="191135">
                <a:moveTo>
                  <a:pt x="263170" y="4259"/>
                </a:moveTo>
                <a:lnTo>
                  <a:pt x="198310" y="4259"/>
                </a:lnTo>
                <a:lnTo>
                  <a:pt x="198310" y="9229"/>
                </a:lnTo>
                <a:lnTo>
                  <a:pt x="203819" y="9407"/>
                </a:lnTo>
                <a:lnTo>
                  <a:pt x="208084" y="10294"/>
                </a:lnTo>
                <a:lnTo>
                  <a:pt x="211105" y="11714"/>
                </a:lnTo>
                <a:lnTo>
                  <a:pt x="214126" y="13311"/>
                </a:lnTo>
                <a:lnTo>
                  <a:pt x="217502" y="16506"/>
                </a:lnTo>
                <a:lnTo>
                  <a:pt x="221233" y="21299"/>
                </a:lnTo>
                <a:lnTo>
                  <a:pt x="225143" y="26091"/>
                </a:lnTo>
                <a:lnTo>
                  <a:pt x="225143" y="164713"/>
                </a:lnTo>
                <a:lnTo>
                  <a:pt x="223188" y="171635"/>
                </a:lnTo>
                <a:lnTo>
                  <a:pt x="219279" y="175540"/>
                </a:lnTo>
                <a:lnTo>
                  <a:pt x="215369" y="179623"/>
                </a:lnTo>
                <a:lnTo>
                  <a:pt x="208261" y="181752"/>
                </a:lnTo>
                <a:lnTo>
                  <a:pt x="252508" y="181752"/>
                </a:lnTo>
                <a:lnTo>
                  <a:pt x="247000" y="179978"/>
                </a:lnTo>
                <a:lnTo>
                  <a:pt x="237404" y="172523"/>
                </a:lnTo>
                <a:lnTo>
                  <a:pt x="235094" y="165423"/>
                </a:lnTo>
                <a:lnTo>
                  <a:pt x="235094" y="38870"/>
                </a:lnTo>
                <a:lnTo>
                  <a:pt x="290706" y="38870"/>
                </a:lnTo>
                <a:lnTo>
                  <a:pt x="263170" y="4259"/>
                </a:lnTo>
                <a:close/>
              </a:path>
              <a:path w="387350" h="191135">
                <a:moveTo>
                  <a:pt x="387203" y="9052"/>
                </a:moveTo>
                <a:lnTo>
                  <a:pt x="337093" y="9052"/>
                </a:lnTo>
                <a:lnTo>
                  <a:pt x="344200" y="11537"/>
                </a:lnTo>
                <a:lnTo>
                  <a:pt x="348465" y="16684"/>
                </a:lnTo>
                <a:lnTo>
                  <a:pt x="351664" y="20589"/>
                </a:lnTo>
                <a:lnTo>
                  <a:pt x="353263" y="28043"/>
                </a:lnTo>
                <a:lnTo>
                  <a:pt x="353263" y="117500"/>
                </a:lnTo>
                <a:lnTo>
                  <a:pt x="363214" y="117500"/>
                </a:lnTo>
                <a:lnTo>
                  <a:pt x="363214" y="30351"/>
                </a:lnTo>
                <a:lnTo>
                  <a:pt x="363925" y="24316"/>
                </a:lnTo>
                <a:lnTo>
                  <a:pt x="365595" y="20589"/>
                </a:lnTo>
                <a:lnTo>
                  <a:pt x="366946" y="17216"/>
                </a:lnTo>
                <a:lnTo>
                  <a:pt x="387203" y="9229"/>
                </a:lnTo>
                <a:lnTo>
                  <a:pt x="387203" y="9052"/>
                </a:lnTo>
                <a:close/>
              </a:path>
              <a:path w="387350" h="191135">
                <a:moveTo>
                  <a:pt x="387203" y="4259"/>
                </a:moveTo>
                <a:lnTo>
                  <a:pt x="326786" y="4259"/>
                </a:lnTo>
                <a:lnTo>
                  <a:pt x="326786" y="9229"/>
                </a:lnTo>
                <a:lnTo>
                  <a:pt x="337093" y="9052"/>
                </a:lnTo>
                <a:lnTo>
                  <a:pt x="387203" y="9052"/>
                </a:lnTo>
                <a:lnTo>
                  <a:pt x="387203" y="4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5141" y="3723034"/>
            <a:ext cx="280035" cy="161925"/>
          </a:xfrm>
          <a:custGeom>
            <a:avLst/>
            <a:gdLst/>
            <a:ahLst/>
            <a:cxnLst/>
            <a:rect l="l" t="t" r="r" b="b"/>
            <a:pathLst>
              <a:path w="280034" h="161925">
                <a:moveTo>
                  <a:pt x="0" y="0"/>
                </a:moveTo>
                <a:lnTo>
                  <a:pt x="279874" y="161341"/>
                </a:lnTo>
              </a:path>
            </a:pathLst>
          </a:custGeom>
          <a:ln w="17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9532" y="4723261"/>
            <a:ext cx="1435284" cy="190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3653" y="4740354"/>
            <a:ext cx="1132205" cy="186690"/>
          </a:xfrm>
          <a:custGeom>
            <a:avLst/>
            <a:gdLst/>
            <a:ahLst/>
            <a:cxnLst/>
            <a:rect l="l" t="t" r="r" b="b"/>
            <a:pathLst>
              <a:path w="1132204" h="186689">
                <a:moveTo>
                  <a:pt x="84051" y="4969"/>
                </a:moveTo>
                <a:lnTo>
                  <a:pt x="11194" y="4969"/>
                </a:lnTo>
                <a:lnTo>
                  <a:pt x="15104" y="5839"/>
                </a:lnTo>
                <a:lnTo>
                  <a:pt x="21146" y="9353"/>
                </a:lnTo>
                <a:lnTo>
                  <a:pt x="23278" y="11395"/>
                </a:lnTo>
                <a:lnTo>
                  <a:pt x="24166" y="13720"/>
                </a:lnTo>
                <a:lnTo>
                  <a:pt x="25233" y="16063"/>
                </a:lnTo>
                <a:lnTo>
                  <a:pt x="25588" y="21884"/>
                </a:lnTo>
                <a:lnTo>
                  <a:pt x="25588" y="160471"/>
                </a:lnTo>
                <a:lnTo>
                  <a:pt x="25233" y="166115"/>
                </a:lnTo>
                <a:lnTo>
                  <a:pt x="24166" y="168281"/>
                </a:lnTo>
                <a:lnTo>
                  <a:pt x="22923" y="171334"/>
                </a:lnTo>
                <a:lnTo>
                  <a:pt x="21146" y="173481"/>
                </a:lnTo>
                <a:lnTo>
                  <a:pt x="18835" y="174741"/>
                </a:lnTo>
                <a:lnTo>
                  <a:pt x="15637" y="176623"/>
                </a:lnTo>
                <a:lnTo>
                  <a:pt x="11372" y="177564"/>
                </a:lnTo>
                <a:lnTo>
                  <a:pt x="0" y="177564"/>
                </a:lnTo>
                <a:lnTo>
                  <a:pt x="0" y="182551"/>
                </a:lnTo>
                <a:lnTo>
                  <a:pt x="162238" y="182551"/>
                </a:lnTo>
                <a:lnTo>
                  <a:pt x="163345" y="172310"/>
                </a:lnTo>
                <a:lnTo>
                  <a:pt x="85295" y="172310"/>
                </a:lnTo>
                <a:lnTo>
                  <a:pt x="79786" y="171919"/>
                </a:lnTo>
                <a:lnTo>
                  <a:pt x="69657" y="156886"/>
                </a:lnTo>
                <a:lnTo>
                  <a:pt x="69674" y="21884"/>
                </a:lnTo>
                <a:lnTo>
                  <a:pt x="76587" y="7791"/>
                </a:lnTo>
                <a:lnTo>
                  <a:pt x="79786" y="5910"/>
                </a:lnTo>
                <a:lnTo>
                  <a:pt x="84051" y="4969"/>
                </a:lnTo>
                <a:close/>
              </a:path>
              <a:path w="1132204" h="186689">
                <a:moveTo>
                  <a:pt x="169168" y="118458"/>
                </a:moveTo>
                <a:lnTo>
                  <a:pt x="163482" y="118458"/>
                </a:lnTo>
                <a:lnTo>
                  <a:pt x="160325" y="128572"/>
                </a:lnTo>
                <a:lnTo>
                  <a:pt x="157018" y="137375"/>
                </a:lnTo>
                <a:lnTo>
                  <a:pt x="126876" y="170606"/>
                </a:lnTo>
                <a:lnTo>
                  <a:pt x="118879" y="172310"/>
                </a:lnTo>
                <a:lnTo>
                  <a:pt x="163345" y="172310"/>
                </a:lnTo>
                <a:lnTo>
                  <a:pt x="169168" y="118458"/>
                </a:lnTo>
                <a:close/>
              </a:path>
              <a:path w="1132204" h="186689">
                <a:moveTo>
                  <a:pt x="97378" y="0"/>
                </a:moveTo>
                <a:lnTo>
                  <a:pt x="0" y="0"/>
                </a:lnTo>
                <a:lnTo>
                  <a:pt x="0" y="4969"/>
                </a:lnTo>
                <a:lnTo>
                  <a:pt x="97378" y="4969"/>
                </a:lnTo>
                <a:lnTo>
                  <a:pt x="97378" y="0"/>
                </a:lnTo>
                <a:close/>
              </a:path>
              <a:path w="1132204" h="186689">
                <a:moveTo>
                  <a:pt x="252153" y="52892"/>
                </a:moveTo>
                <a:lnTo>
                  <a:pt x="212171" y="71547"/>
                </a:lnTo>
                <a:lnTo>
                  <a:pt x="196178" y="106743"/>
                </a:lnTo>
                <a:lnTo>
                  <a:pt x="195112" y="121689"/>
                </a:lnTo>
                <a:lnTo>
                  <a:pt x="195842" y="134026"/>
                </a:lnTo>
                <a:lnTo>
                  <a:pt x="214722" y="174206"/>
                </a:lnTo>
                <a:lnTo>
                  <a:pt x="249132" y="186314"/>
                </a:lnTo>
                <a:lnTo>
                  <a:pt x="257028" y="185772"/>
                </a:lnTo>
                <a:lnTo>
                  <a:pt x="289775" y="165849"/>
                </a:lnTo>
                <a:lnTo>
                  <a:pt x="258372" y="165849"/>
                </a:lnTo>
                <a:lnTo>
                  <a:pt x="250909" y="162122"/>
                </a:lnTo>
                <a:lnTo>
                  <a:pt x="232620" y="126964"/>
                </a:lnTo>
                <a:lnTo>
                  <a:pt x="231362" y="115104"/>
                </a:lnTo>
                <a:lnTo>
                  <a:pt x="300487" y="115104"/>
                </a:lnTo>
                <a:lnTo>
                  <a:pt x="299653" y="106069"/>
                </a:lnTo>
                <a:lnTo>
                  <a:pt x="230651" y="106069"/>
                </a:lnTo>
                <a:lnTo>
                  <a:pt x="230688" y="100634"/>
                </a:lnTo>
                <a:lnTo>
                  <a:pt x="241669" y="63933"/>
                </a:lnTo>
                <a:lnTo>
                  <a:pt x="245400" y="61643"/>
                </a:lnTo>
                <a:lnTo>
                  <a:pt x="277889" y="61643"/>
                </a:lnTo>
                <a:lnTo>
                  <a:pt x="270034" y="56817"/>
                </a:lnTo>
                <a:lnTo>
                  <a:pt x="261418" y="53874"/>
                </a:lnTo>
                <a:lnTo>
                  <a:pt x="252153" y="52892"/>
                </a:lnTo>
                <a:close/>
              </a:path>
              <a:path w="1132204" h="186689">
                <a:moveTo>
                  <a:pt x="295867" y="145118"/>
                </a:moveTo>
                <a:lnTo>
                  <a:pt x="272410" y="165849"/>
                </a:lnTo>
                <a:lnTo>
                  <a:pt x="289775" y="165849"/>
                </a:lnTo>
                <a:lnTo>
                  <a:pt x="295261" y="157756"/>
                </a:lnTo>
                <a:lnTo>
                  <a:pt x="300487" y="148082"/>
                </a:lnTo>
                <a:lnTo>
                  <a:pt x="295867" y="145118"/>
                </a:lnTo>
                <a:close/>
              </a:path>
              <a:path w="1132204" h="186689">
                <a:moveTo>
                  <a:pt x="277889" y="61643"/>
                </a:moveTo>
                <a:lnTo>
                  <a:pt x="253219" y="61643"/>
                </a:lnTo>
                <a:lnTo>
                  <a:pt x="255707" y="62459"/>
                </a:lnTo>
                <a:lnTo>
                  <a:pt x="261038" y="66861"/>
                </a:lnTo>
                <a:lnTo>
                  <a:pt x="267257" y="106069"/>
                </a:lnTo>
                <a:lnTo>
                  <a:pt x="299653" y="106069"/>
                </a:lnTo>
                <a:lnTo>
                  <a:pt x="285382" y="68583"/>
                </a:lnTo>
                <a:lnTo>
                  <a:pt x="278016" y="61721"/>
                </a:lnTo>
                <a:close/>
              </a:path>
              <a:path w="1132204" h="186689">
                <a:moveTo>
                  <a:pt x="369967" y="70003"/>
                </a:moveTo>
                <a:lnTo>
                  <a:pt x="332117" y="70003"/>
                </a:lnTo>
                <a:lnTo>
                  <a:pt x="332117" y="151454"/>
                </a:lnTo>
                <a:lnTo>
                  <a:pt x="332650" y="159708"/>
                </a:lnTo>
                <a:lnTo>
                  <a:pt x="333539" y="162761"/>
                </a:lnTo>
                <a:lnTo>
                  <a:pt x="334960" y="168227"/>
                </a:lnTo>
                <a:lnTo>
                  <a:pt x="338514" y="173197"/>
                </a:lnTo>
                <a:lnTo>
                  <a:pt x="344023" y="177635"/>
                </a:lnTo>
                <a:lnTo>
                  <a:pt x="349709" y="182072"/>
                </a:lnTo>
                <a:lnTo>
                  <a:pt x="356462" y="184291"/>
                </a:lnTo>
                <a:lnTo>
                  <a:pt x="364458" y="184291"/>
                </a:lnTo>
                <a:lnTo>
                  <a:pt x="375856" y="182676"/>
                </a:lnTo>
                <a:lnTo>
                  <a:pt x="385537" y="177832"/>
                </a:lnTo>
                <a:lnTo>
                  <a:pt x="393520" y="169756"/>
                </a:lnTo>
                <a:lnTo>
                  <a:pt x="394045" y="168813"/>
                </a:lnTo>
                <a:lnTo>
                  <a:pt x="377785" y="168813"/>
                </a:lnTo>
                <a:lnTo>
                  <a:pt x="376186" y="168156"/>
                </a:lnTo>
                <a:lnTo>
                  <a:pt x="370007" y="155483"/>
                </a:lnTo>
                <a:lnTo>
                  <a:pt x="369967" y="70003"/>
                </a:lnTo>
                <a:close/>
              </a:path>
              <a:path w="1132204" h="186689">
                <a:moveTo>
                  <a:pt x="395733" y="155483"/>
                </a:moveTo>
                <a:lnTo>
                  <a:pt x="390580" y="164376"/>
                </a:lnTo>
                <a:lnTo>
                  <a:pt x="385071" y="168813"/>
                </a:lnTo>
                <a:lnTo>
                  <a:pt x="394045" y="168813"/>
                </a:lnTo>
                <a:lnTo>
                  <a:pt x="399820" y="158448"/>
                </a:lnTo>
                <a:lnTo>
                  <a:pt x="395733" y="155483"/>
                </a:lnTo>
                <a:close/>
              </a:path>
              <a:path w="1132204" h="186689">
                <a:moveTo>
                  <a:pt x="369967" y="10631"/>
                </a:moveTo>
                <a:lnTo>
                  <a:pt x="365524" y="10631"/>
                </a:lnTo>
                <a:lnTo>
                  <a:pt x="360824" y="18582"/>
                </a:lnTo>
                <a:lnTo>
                  <a:pt x="355773" y="26144"/>
                </a:lnTo>
                <a:lnTo>
                  <a:pt x="323890" y="59215"/>
                </a:lnTo>
                <a:lnTo>
                  <a:pt x="315769" y="65281"/>
                </a:lnTo>
                <a:lnTo>
                  <a:pt x="315769" y="70003"/>
                </a:lnTo>
                <a:lnTo>
                  <a:pt x="399820" y="70003"/>
                </a:lnTo>
                <a:lnTo>
                  <a:pt x="399820" y="56673"/>
                </a:lnTo>
                <a:lnTo>
                  <a:pt x="369967" y="56673"/>
                </a:lnTo>
                <a:lnTo>
                  <a:pt x="369967" y="10631"/>
                </a:lnTo>
                <a:close/>
              </a:path>
              <a:path w="1132204" h="186689">
                <a:moveTo>
                  <a:pt x="466812" y="56673"/>
                </a:moveTo>
                <a:lnTo>
                  <a:pt x="415280" y="56673"/>
                </a:lnTo>
                <a:lnTo>
                  <a:pt x="415280" y="61643"/>
                </a:lnTo>
                <a:lnTo>
                  <a:pt x="419722" y="62104"/>
                </a:lnTo>
                <a:lnTo>
                  <a:pt x="422565" y="62903"/>
                </a:lnTo>
                <a:lnTo>
                  <a:pt x="426119" y="65246"/>
                </a:lnTo>
                <a:lnTo>
                  <a:pt x="427363" y="67074"/>
                </a:lnTo>
                <a:lnTo>
                  <a:pt x="428962" y="71565"/>
                </a:lnTo>
                <a:lnTo>
                  <a:pt x="429318" y="76144"/>
                </a:lnTo>
                <a:lnTo>
                  <a:pt x="429318" y="163879"/>
                </a:lnTo>
                <a:lnTo>
                  <a:pt x="428429" y="170624"/>
                </a:lnTo>
                <a:lnTo>
                  <a:pt x="424520" y="175753"/>
                </a:lnTo>
                <a:lnTo>
                  <a:pt x="420788" y="177244"/>
                </a:lnTo>
                <a:lnTo>
                  <a:pt x="415280" y="177706"/>
                </a:lnTo>
                <a:lnTo>
                  <a:pt x="415280" y="182551"/>
                </a:lnTo>
                <a:lnTo>
                  <a:pt x="483338" y="182551"/>
                </a:lnTo>
                <a:lnTo>
                  <a:pt x="483338" y="177706"/>
                </a:lnTo>
                <a:lnTo>
                  <a:pt x="478362" y="177439"/>
                </a:lnTo>
                <a:lnTo>
                  <a:pt x="474808" y="176729"/>
                </a:lnTo>
                <a:lnTo>
                  <a:pt x="466990" y="165583"/>
                </a:lnTo>
                <a:lnTo>
                  <a:pt x="466990" y="160471"/>
                </a:lnTo>
                <a:lnTo>
                  <a:pt x="466812" y="152928"/>
                </a:lnTo>
                <a:lnTo>
                  <a:pt x="466812" y="123978"/>
                </a:lnTo>
                <a:lnTo>
                  <a:pt x="467079" y="116277"/>
                </a:lnTo>
                <a:lnTo>
                  <a:pt x="475840" y="85214"/>
                </a:lnTo>
                <a:lnTo>
                  <a:pt x="466812" y="85214"/>
                </a:lnTo>
                <a:lnTo>
                  <a:pt x="466812" y="56673"/>
                </a:lnTo>
                <a:close/>
              </a:path>
              <a:path w="1132204" h="186689">
                <a:moveTo>
                  <a:pt x="522741" y="79161"/>
                </a:moveTo>
                <a:lnTo>
                  <a:pt x="488136" y="79161"/>
                </a:lnTo>
                <a:lnTo>
                  <a:pt x="489024" y="79428"/>
                </a:lnTo>
                <a:lnTo>
                  <a:pt x="489913" y="79960"/>
                </a:lnTo>
                <a:lnTo>
                  <a:pt x="490624" y="80315"/>
                </a:lnTo>
                <a:lnTo>
                  <a:pt x="492756" y="82019"/>
                </a:lnTo>
                <a:lnTo>
                  <a:pt x="496297" y="85214"/>
                </a:lnTo>
                <a:lnTo>
                  <a:pt x="499686" y="88125"/>
                </a:lnTo>
                <a:lnTo>
                  <a:pt x="503773" y="89651"/>
                </a:lnTo>
                <a:lnTo>
                  <a:pt x="512658" y="89651"/>
                </a:lnTo>
                <a:lnTo>
                  <a:pt x="516212" y="88001"/>
                </a:lnTo>
                <a:lnTo>
                  <a:pt x="519233" y="84664"/>
                </a:lnTo>
                <a:lnTo>
                  <a:pt x="522076" y="81345"/>
                </a:lnTo>
                <a:lnTo>
                  <a:pt x="522741" y="79161"/>
                </a:lnTo>
                <a:close/>
              </a:path>
              <a:path w="1132204" h="186689">
                <a:moveTo>
                  <a:pt x="511947" y="52892"/>
                </a:moveTo>
                <a:lnTo>
                  <a:pt x="501108" y="52892"/>
                </a:lnTo>
                <a:lnTo>
                  <a:pt x="495066" y="55040"/>
                </a:lnTo>
                <a:lnTo>
                  <a:pt x="466812" y="85214"/>
                </a:lnTo>
                <a:lnTo>
                  <a:pt x="475840" y="85214"/>
                </a:lnTo>
                <a:lnTo>
                  <a:pt x="475978" y="85072"/>
                </a:lnTo>
                <a:lnTo>
                  <a:pt x="481739" y="80138"/>
                </a:lnTo>
                <a:lnTo>
                  <a:pt x="484226" y="79161"/>
                </a:lnTo>
                <a:lnTo>
                  <a:pt x="522741" y="79161"/>
                </a:lnTo>
                <a:lnTo>
                  <a:pt x="523498" y="76677"/>
                </a:lnTo>
                <a:lnTo>
                  <a:pt x="523498" y="65015"/>
                </a:lnTo>
                <a:lnTo>
                  <a:pt x="522076" y="60649"/>
                </a:lnTo>
                <a:lnTo>
                  <a:pt x="516034" y="54454"/>
                </a:lnTo>
                <a:lnTo>
                  <a:pt x="511947" y="52892"/>
                </a:lnTo>
                <a:close/>
              </a:path>
              <a:path w="1132204" h="186689">
                <a:moveTo>
                  <a:pt x="594932" y="52892"/>
                </a:moveTo>
                <a:lnTo>
                  <a:pt x="551929" y="73020"/>
                </a:lnTo>
                <a:lnTo>
                  <a:pt x="536292" y="120216"/>
                </a:lnTo>
                <a:lnTo>
                  <a:pt x="537230" y="132945"/>
                </a:lnTo>
                <a:lnTo>
                  <a:pt x="560106" y="175112"/>
                </a:lnTo>
                <a:lnTo>
                  <a:pt x="595465" y="186314"/>
                </a:lnTo>
                <a:lnTo>
                  <a:pt x="609118" y="184952"/>
                </a:lnTo>
                <a:lnTo>
                  <a:pt x="621254" y="180865"/>
                </a:lnTo>
                <a:lnTo>
                  <a:pt x="627199" y="177031"/>
                </a:lnTo>
                <a:lnTo>
                  <a:pt x="590845" y="177031"/>
                </a:lnTo>
                <a:lnTo>
                  <a:pt x="587114" y="175363"/>
                </a:lnTo>
                <a:lnTo>
                  <a:pt x="575846" y="137666"/>
                </a:lnTo>
                <a:lnTo>
                  <a:pt x="575841" y="117732"/>
                </a:lnTo>
                <a:lnTo>
                  <a:pt x="576141" y="106369"/>
                </a:lnTo>
                <a:lnTo>
                  <a:pt x="586936" y="64181"/>
                </a:lnTo>
                <a:lnTo>
                  <a:pt x="591023" y="62459"/>
                </a:lnTo>
                <a:lnTo>
                  <a:pt x="627205" y="62459"/>
                </a:lnTo>
                <a:lnTo>
                  <a:pt x="625674" y="61377"/>
                </a:lnTo>
                <a:lnTo>
                  <a:pt x="618372" y="57670"/>
                </a:lnTo>
                <a:lnTo>
                  <a:pt x="610836" y="55018"/>
                </a:lnTo>
                <a:lnTo>
                  <a:pt x="603034" y="53424"/>
                </a:lnTo>
                <a:lnTo>
                  <a:pt x="594932" y="52892"/>
                </a:lnTo>
                <a:close/>
              </a:path>
              <a:path w="1132204" h="186689">
                <a:moveTo>
                  <a:pt x="627205" y="62459"/>
                </a:moveTo>
                <a:lnTo>
                  <a:pt x="599375" y="62459"/>
                </a:lnTo>
                <a:lnTo>
                  <a:pt x="602396" y="63400"/>
                </a:lnTo>
                <a:lnTo>
                  <a:pt x="604706" y="65281"/>
                </a:lnTo>
                <a:lnTo>
                  <a:pt x="614754" y="117732"/>
                </a:lnTo>
                <a:lnTo>
                  <a:pt x="614668" y="126994"/>
                </a:lnTo>
                <a:lnTo>
                  <a:pt x="610925" y="166346"/>
                </a:lnTo>
                <a:lnTo>
                  <a:pt x="599019" y="177031"/>
                </a:lnTo>
                <a:lnTo>
                  <a:pt x="627199" y="177031"/>
                </a:lnTo>
                <a:lnTo>
                  <a:pt x="651018" y="144281"/>
                </a:lnTo>
                <a:lnTo>
                  <a:pt x="654425" y="120216"/>
                </a:lnTo>
                <a:lnTo>
                  <a:pt x="654362" y="117732"/>
                </a:lnTo>
                <a:lnTo>
                  <a:pt x="643041" y="78115"/>
                </a:lnTo>
                <a:lnTo>
                  <a:pt x="632307" y="66066"/>
                </a:lnTo>
                <a:lnTo>
                  <a:pt x="627205" y="62459"/>
                </a:lnTo>
                <a:close/>
              </a:path>
              <a:path w="1132204" h="186689">
                <a:moveTo>
                  <a:pt x="783730" y="64873"/>
                </a:moveTo>
                <a:lnTo>
                  <a:pt x="740645" y="64873"/>
                </a:lnTo>
                <a:lnTo>
                  <a:pt x="671342" y="179587"/>
                </a:lnTo>
                <a:lnTo>
                  <a:pt x="671342" y="182551"/>
                </a:lnTo>
                <a:lnTo>
                  <a:pt x="780982" y="182551"/>
                </a:lnTo>
                <a:lnTo>
                  <a:pt x="781729" y="173925"/>
                </a:lnTo>
                <a:lnTo>
                  <a:pt x="717722" y="173925"/>
                </a:lnTo>
                <a:lnTo>
                  <a:pt x="783730" y="64873"/>
                </a:lnTo>
                <a:close/>
              </a:path>
              <a:path w="1132204" h="186689">
                <a:moveTo>
                  <a:pt x="784714" y="139474"/>
                </a:moveTo>
                <a:lnTo>
                  <a:pt x="780982" y="139474"/>
                </a:lnTo>
                <a:lnTo>
                  <a:pt x="777714" y="148532"/>
                </a:lnTo>
                <a:lnTo>
                  <a:pt x="773763" y="156060"/>
                </a:lnTo>
                <a:lnTo>
                  <a:pt x="738457" y="173462"/>
                </a:lnTo>
                <a:lnTo>
                  <a:pt x="726429" y="173925"/>
                </a:lnTo>
                <a:lnTo>
                  <a:pt x="781729" y="173925"/>
                </a:lnTo>
                <a:lnTo>
                  <a:pt x="784714" y="139474"/>
                </a:lnTo>
                <a:close/>
              </a:path>
              <a:path w="1132204" h="186689">
                <a:moveTo>
                  <a:pt x="786491" y="56673"/>
                </a:moveTo>
                <a:lnTo>
                  <a:pt x="680405" y="56673"/>
                </a:lnTo>
                <a:lnTo>
                  <a:pt x="680405" y="93290"/>
                </a:lnTo>
                <a:lnTo>
                  <a:pt x="685203" y="93290"/>
                </a:lnTo>
                <a:lnTo>
                  <a:pt x="687691" y="84397"/>
                </a:lnTo>
                <a:lnTo>
                  <a:pt x="690178" y="78238"/>
                </a:lnTo>
                <a:lnTo>
                  <a:pt x="711680" y="64873"/>
                </a:lnTo>
                <a:lnTo>
                  <a:pt x="783730" y="64873"/>
                </a:lnTo>
                <a:lnTo>
                  <a:pt x="786491" y="60312"/>
                </a:lnTo>
                <a:lnTo>
                  <a:pt x="786491" y="56673"/>
                </a:lnTo>
                <a:close/>
              </a:path>
              <a:path w="1132204" h="186689">
                <a:moveTo>
                  <a:pt x="863434" y="52892"/>
                </a:moveTo>
                <a:lnTo>
                  <a:pt x="820253" y="73020"/>
                </a:lnTo>
                <a:lnTo>
                  <a:pt x="804616" y="120216"/>
                </a:lnTo>
                <a:lnTo>
                  <a:pt x="805579" y="132945"/>
                </a:lnTo>
                <a:lnTo>
                  <a:pt x="828430" y="175112"/>
                </a:lnTo>
                <a:lnTo>
                  <a:pt x="863789" y="186314"/>
                </a:lnTo>
                <a:lnTo>
                  <a:pt x="877516" y="184952"/>
                </a:lnTo>
                <a:lnTo>
                  <a:pt x="889644" y="180865"/>
                </a:lnTo>
                <a:lnTo>
                  <a:pt x="895566" y="177031"/>
                </a:lnTo>
                <a:lnTo>
                  <a:pt x="859169" y="177031"/>
                </a:lnTo>
                <a:lnTo>
                  <a:pt x="855615" y="175363"/>
                </a:lnTo>
                <a:lnTo>
                  <a:pt x="844195" y="137666"/>
                </a:lnTo>
                <a:lnTo>
                  <a:pt x="844101" y="132529"/>
                </a:lnTo>
                <a:lnTo>
                  <a:pt x="844165" y="117732"/>
                </a:lnTo>
                <a:lnTo>
                  <a:pt x="846710" y="78115"/>
                </a:lnTo>
                <a:lnTo>
                  <a:pt x="859347" y="62459"/>
                </a:lnTo>
                <a:lnTo>
                  <a:pt x="895529" y="62459"/>
                </a:lnTo>
                <a:lnTo>
                  <a:pt x="893998" y="61377"/>
                </a:lnTo>
                <a:lnTo>
                  <a:pt x="886773" y="57670"/>
                </a:lnTo>
                <a:lnTo>
                  <a:pt x="879249" y="55018"/>
                </a:lnTo>
                <a:lnTo>
                  <a:pt x="871458" y="53424"/>
                </a:lnTo>
                <a:lnTo>
                  <a:pt x="863434" y="52892"/>
                </a:lnTo>
                <a:close/>
              </a:path>
              <a:path w="1132204" h="186689">
                <a:moveTo>
                  <a:pt x="895529" y="62459"/>
                </a:moveTo>
                <a:lnTo>
                  <a:pt x="867699" y="62459"/>
                </a:lnTo>
                <a:lnTo>
                  <a:pt x="870719" y="63400"/>
                </a:lnTo>
                <a:lnTo>
                  <a:pt x="873030" y="65281"/>
                </a:lnTo>
                <a:lnTo>
                  <a:pt x="883078" y="117732"/>
                </a:lnTo>
                <a:lnTo>
                  <a:pt x="882992" y="126994"/>
                </a:lnTo>
                <a:lnTo>
                  <a:pt x="879249" y="166346"/>
                </a:lnTo>
                <a:lnTo>
                  <a:pt x="867343" y="177031"/>
                </a:lnTo>
                <a:lnTo>
                  <a:pt x="895566" y="177031"/>
                </a:lnTo>
                <a:lnTo>
                  <a:pt x="919342" y="144281"/>
                </a:lnTo>
                <a:lnTo>
                  <a:pt x="922749" y="120216"/>
                </a:lnTo>
                <a:lnTo>
                  <a:pt x="922686" y="117732"/>
                </a:lnTo>
                <a:lnTo>
                  <a:pt x="911365" y="78115"/>
                </a:lnTo>
                <a:lnTo>
                  <a:pt x="900631" y="66066"/>
                </a:lnTo>
                <a:lnTo>
                  <a:pt x="895529" y="62459"/>
                </a:lnTo>
                <a:close/>
              </a:path>
              <a:path w="1132204" h="186689">
                <a:moveTo>
                  <a:pt x="995463" y="0"/>
                </a:moveTo>
                <a:lnTo>
                  <a:pt x="942687" y="0"/>
                </a:lnTo>
                <a:lnTo>
                  <a:pt x="942687" y="4969"/>
                </a:lnTo>
                <a:lnTo>
                  <a:pt x="948551" y="5324"/>
                </a:lnTo>
                <a:lnTo>
                  <a:pt x="952461" y="6744"/>
                </a:lnTo>
                <a:lnTo>
                  <a:pt x="956725" y="11679"/>
                </a:lnTo>
                <a:lnTo>
                  <a:pt x="957614" y="17305"/>
                </a:lnTo>
                <a:lnTo>
                  <a:pt x="957614" y="165317"/>
                </a:lnTo>
                <a:lnTo>
                  <a:pt x="942687" y="177706"/>
                </a:lnTo>
                <a:lnTo>
                  <a:pt x="942687" y="182551"/>
                </a:lnTo>
                <a:lnTo>
                  <a:pt x="1010745" y="182551"/>
                </a:lnTo>
                <a:lnTo>
                  <a:pt x="1010745" y="177706"/>
                </a:lnTo>
                <a:lnTo>
                  <a:pt x="1004704" y="177333"/>
                </a:lnTo>
                <a:lnTo>
                  <a:pt x="1000601" y="175913"/>
                </a:lnTo>
                <a:lnTo>
                  <a:pt x="998484" y="173464"/>
                </a:lnTo>
                <a:lnTo>
                  <a:pt x="996530" y="170996"/>
                </a:lnTo>
                <a:lnTo>
                  <a:pt x="995463" y="165317"/>
                </a:lnTo>
                <a:lnTo>
                  <a:pt x="995463" y="0"/>
                </a:lnTo>
                <a:close/>
              </a:path>
              <a:path w="1132204" h="186689">
                <a:moveTo>
                  <a:pt x="1083424" y="52892"/>
                </a:moveTo>
                <a:lnTo>
                  <a:pt x="1043442" y="71547"/>
                </a:lnTo>
                <a:lnTo>
                  <a:pt x="1027449" y="106743"/>
                </a:lnTo>
                <a:lnTo>
                  <a:pt x="1026383" y="121689"/>
                </a:lnTo>
                <a:lnTo>
                  <a:pt x="1027116" y="134026"/>
                </a:lnTo>
                <a:lnTo>
                  <a:pt x="1046143" y="174206"/>
                </a:lnTo>
                <a:lnTo>
                  <a:pt x="1080403" y="186314"/>
                </a:lnTo>
                <a:lnTo>
                  <a:pt x="1088374" y="185772"/>
                </a:lnTo>
                <a:lnTo>
                  <a:pt x="1121112" y="165849"/>
                </a:lnTo>
                <a:lnTo>
                  <a:pt x="1089643" y="165849"/>
                </a:lnTo>
                <a:lnTo>
                  <a:pt x="1082180" y="162122"/>
                </a:lnTo>
                <a:lnTo>
                  <a:pt x="1063966" y="126964"/>
                </a:lnTo>
                <a:lnTo>
                  <a:pt x="1062633" y="115104"/>
                </a:lnTo>
                <a:lnTo>
                  <a:pt x="1131758" y="115104"/>
                </a:lnTo>
                <a:lnTo>
                  <a:pt x="1130924" y="106069"/>
                </a:lnTo>
                <a:lnTo>
                  <a:pt x="1062100" y="106069"/>
                </a:lnTo>
                <a:lnTo>
                  <a:pt x="1062135" y="100634"/>
                </a:lnTo>
                <a:lnTo>
                  <a:pt x="1072940" y="63933"/>
                </a:lnTo>
                <a:lnTo>
                  <a:pt x="1076671" y="61643"/>
                </a:lnTo>
                <a:lnTo>
                  <a:pt x="1109160" y="61643"/>
                </a:lnTo>
                <a:lnTo>
                  <a:pt x="1101305" y="56817"/>
                </a:lnTo>
                <a:lnTo>
                  <a:pt x="1092689" y="53874"/>
                </a:lnTo>
                <a:lnTo>
                  <a:pt x="1083424" y="52892"/>
                </a:lnTo>
                <a:close/>
              </a:path>
              <a:path w="1132204" h="186689">
                <a:moveTo>
                  <a:pt x="1127315" y="145118"/>
                </a:moveTo>
                <a:lnTo>
                  <a:pt x="1122162" y="152928"/>
                </a:lnTo>
                <a:lnTo>
                  <a:pt x="1117542" y="158341"/>
                </a:lnTo>
                <a:lnTo>
                  <a:pt x="1108657" y="164358"/>
                </a:lnTo>
                <a:lnTo>
                  <a:pt x="1103859" y="165849"/>
                </a:lnTo>
                <a:lnTo>
                  <a:pt x="1121112" y="165849"/>
                </a:lnTo>
                <a:lnTo>
                  <a:pt x="1126557" y="157756"/>
                </a:lnTo>
                <a:lnTo>
                  <a:pt x="1131758" y="148082"/>
                </a:lnTo>
                <a:lnTo>
                  <a:pt x="1127315" y="145118"/>
                </a:lnTo>
                <a:close/>
              </a:path>
              <a:path w="1132204" h="186689">
                <a:moveTo>
                  <a:pt x="1109160" y="61643"/>
                </a:moveTo>
                <a:lnTo>
                  <a:pt x="1084490" y="61643"/>
                </a:lnTo>
                <a:lnTo>
                  <a:pt x="1087156" y="62459"/>
                </a:lnTo>
                <a:lnTo>
                  <a:pt x="1088933" y="64075"/>
                </a:lnTo>
                <a:lnTo>
                  <a:pt x="1098706" y="106069"/>
                </a:lnTo>
                <a:lnTo>
                  <a:pt x="1130924" y="106069"/>
                </a:lnTo>
                <a:lnTo>
                  <a:pt x="1116653" y="68583"/>
                </a:lnTo>
                <a:lnTo>
                  <a:pt x="1109287" y="61721"/>
                </a:lnTo>
                <a:close/>
              </a:path>
            </a:pathLst>
          </a:custGeom>
          <a:solidFill>
            <a:srgbClr val="8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7178" y="5648125"/>
            <a:ext cx="600710" cy="210185"/>
          </a:xfrm>
          <a:custGeom>
            <a:avLst/>
            <a:gdLst/>
            <a:ahLst/>
            <a:cxnLst/>
            <a:rect l="l" t="t" r="r" b="b"/>
            <a:pathLst>
              <a:path w="600710" h="210185">
                <a:moveTo>
                  <a:pt x="57771" y="63773"/>
                </a:moveTo>
                <a:lnTo>
                  <a:pt x="0" y="63773"/>
                </a:lnTo>
                <a:lnTo>
                  <a:pt x="0" y="69364"/>
                </a:lnTo>
                <a:lnTo>
                  <a:pt x="6267" y="70180"/>
                </a:lnTo>
                <a:lnTo>
                  <a:pt x="10386" y="71902"/>
                </a:lnTo>
                <a:lnTo>
                  <a:pt x="14329" y="77138"/>
                </a:lnTo>
                <a:lnTo>
                  <a:pt x="15314" y="83812"/>
                </a:lnTo>
                <a:lnTo>
                  <a:pt x="15314" y="150709"/>
                </a:lnTo>
                <a:lnTo>
                  <a:pt x="15513" y="162054"/>
                </a:lnTo>
                <a:lnTo>
                  <a:pt x="37225" y="207169"/>
                </a:lnTo>
                <a:lnTo>
                  <a:pt x="44326" y="209619"/>
                </a:lnTo>
                <a:lnTo>
                  <a:pt x="60703" y="209619"/>
                </a:lnTo>
                <a:lnTo>
                  <a:pt x="93063" y="189012"/>
                </a:lnTo>
                <a:lnTo>
                  <a:pt x="68234" y="189012"/>
                </a:lnTo>
                <a:lnTo>
                  <a:pt x="65833" y="188266"/>
                </a:lnTo>
                <a:lnTo>
                  <a:pt x="61687" y="185231"/>
                </a:lnTo>
                <a:lnTo>
                  <a:pt x="60172" y="183013"/>
                </a:lnTo>
                <a:lnTo>
                  <a:pt x="58251" y="177155"/>
                </a:lnTo>
                <a:lnTo>
                  <a:pt x="57839" y="171567"/>
                </a:lnTo>
                <a:lnTo>
                  <a:pt x="57771" y="63773"/>
                </a:lnTo>
                <a:close/>
              </a:path>
              <a:path w="600710" h="210185">
                <a:moveTo>
                  <a:pt x="137988" y="186438"/>
                </a:moveTo>
                <a:lnTo>
                  <a:pt x="95375" y="186438"/>
                </a:lnTo>
                <a:lnTo>
                  <a:pt x="95375" y="205377"/>
                </a:lnTo>
                <a:lnTo>
                  <a:pt x="153138" y="205377"/>
                </a:lnTo>
                <a:lnTo>
                  <a:pt x="153138" y="199928"/>
                </a:lnTo>
                <a:lnTo>
                  <a:pt x="146972" y="199218"/>
                </a:lnTo>
                <a:lnTo>
                  <a:pt x="142885" y="197532"/>
                </a:lnTo>
                <a:lnTo>
                  <a:pt x="138851" y="192171"/>
                </a:lnTo>
                <a:lnTo>
                  <a:pt x="137988" y="186438"/>
                </a:lnTo>
                <a:close/>
              </a:path>
              <a:path w="600710" h="210185">
                <a:moveTo>
                  <a:pt x="137838" y="63773"/>
                </a:moveTo>
                <a:lnTo>
                  <a:pt x="80060" y="63773"/>
                </a:lnTo>
                <a:lnTo>
                  <a:pt x="80060" y="69364"/>
                </a:lnTo>
                <a:lnTo>
                  <a:pt x="86327" y="70180"/>
                </a:lnTo>
                <a:lnTo>
                  <a:pt x="90448" y="71902"/>
                </a:lnTo>
                <a:lnTo>
                  <a:pt x="94389" y="77138"/>
                </a:lnTo>
                <a:lnTo>
                  <a:pt x="95375" y="83812"/>
                </a:lnTo>
                <a:lnTo>
                  <a:pt x="95375" y="170233"/>
                </a:lnTo>
                <a:lnTo>
                  <a:pt x="89714" y="178220"/>
                </a:lnTo>
                <a:lnTo>
                  <a:pt x="84863" y="183510"/>
                </a:lnTo>
                <a:lnTo>
                  <a:pt x="77886" y="188053"/>
                </a:lnTo>
                <a:lnTo>
                  <a:pt x="74602" y="189012"/>
                </a:lnTo>
                <a:lnTo>
                  <a:pt x="93063" y="189012"/>
                </a:lnTo>
                <a:lnTo>
                  <a:pt x="95375" y="186438"/>
                </a:lnTo>
                <a:lnTo>
                  <a:pt x="137988" y="186438"/>
                </a:lnTo>
                <a:lnTo>
                  <a:pt x="137838" y="185444"/>
                </a:lnTo>
                <a:lnTo>
                  <a:pt x="137838" y="63773"/>
                </a:lnTo>
                <a:close/>
              </a:path>
              <a:path w="600710" h="210185">
                <a:moveTo>
                  <a:pt x="258979" y="201596"/>
                </a:moveTo>
                <a:lnTo>
                  <a:pt x="199446" y="201596"/>
                </a:lnTo>
                <a:lnTo>
                  <a:pt x="201525" y="202146"/>
                </a:lnTo>
                <a:lnTo>
                  <a:pt x="204546" y="203265"/>
                </a:lnTo>
                <a:lnTo>
                  <a:pt x="212609" y="206047"/>
                </a:lnTo>
                <a:lnTo>
                  <a:pt x="219821" y="208033"/>
                </a:lnTo>
                <a:lnTo>
                  <a:pt x="226184" y="209223"/>
                </a:lnTo>
                <a:lnTo>
                  <a:pt x="231698" y="209619"/>
                </a:lnTo>
                <a:lnTo>
                  <a:pt x="240388" y="209619"/>
                </a:lnTo>
                <a:lnTo>
                  <a:pt x="248313" y="207595"/>
                </a:lnTo>
                <a:lnTo>
                  <a:pt x="258979" y="201596"/>
                </a:lnTo>
                <a:close/>
              </a:path>
              <a:path w="600710" h="210185">
                <a:moveTo>
                  <a:pt x="187718" y="158270"/>
                </a:moveTo>
                <a:lnTo>
                  <a:pt x="182565" y="158270"/>
                </a:lnTo>
                <a:lnTo>
                  <a:pt x="184981" y="209157"/>
                </a:lnTo>
                <a:lnTo>
                  <a:pt x="189992" y="209157"/>
                </a:lnTo>
                <a:lnTo>
                  <a:pt x="192214" y="204117"/>
                </a:lnTo>
                <a:lnTo>
                  <a:pt x="195003" y="201596"/>
                </a:lnTo>
                <a:lnTo>
                  <a:pt x="258979" y="201596"/>
                </a:lnTo>
                <a:lnTo>
                  <a:pt x="262671" y="199520"/>
                </a:lnTo>
                <a:lnTo>
                  <a:pt x="263878" y="198259"/>
                </a:lnTo>
                <a:lnTo>
                  <a:pt x="221889" y="198259"/>
                </a:lnTo>
                <a:lnTo>
                  <a:pt x="214373" y="194922"/>
                </a:lnTo>
                <a:lnTo>
                  <a:pt x="206447" y="188266"/>
                </a:lnTo>
                <a:lnTo>
                  <a:pt x="200809" y="182639"/>
                </a:lnTo>
                <a:lnTo>
                  <a:pt x="195810" y="175764"/>
                </a:lnTo>
                <a:lnTo>
                  <a:pt x="191446" y="167642"/>
                </a:lnTo>
                <a:lnTo>
                  <a:pt x="187718" y="158270"/>
                </a:lnTo>
                <a:close/>
              </a:path>
              <a:path w="600710" h="210185">
                <a:moveTo>
                  <a:pt x="232249" y="59531"/>
                </a:moveTo>
                <a:lnTo>
                  <a:pt x="224572" y="59531"/>
                </a:lnTo>
                <a:lnTo>
                  <a:pt x="214504" y="60359"/>
                </a:lnTo>
                <a:lnTo>
                  <a:pt x="183418" y="86805"/>
                </a:lnTo>
                <a:lnTo>
                  <a:pt x="180592" y="102395"/>
                </a:lnTo>
                <a:lnTo>
                  <a:pt x="181218" y="109730"/>
                </a:lnTo>
                <a:lnTo>
                  <a:pt x="210045" y="146778"/>
                </a:lnTo>
                <a:lnTo>
                  <a:pt x="227804" y="159368"/>
                </a:lnTo>
                <a:lnTo>
                  <a:pt x="233582" y="163726"/>
                </a:lnTo>
                <a:lnTo>
                  <a:pt x="237960" y="167401"/>
                </a:lnTo>
                <a:lnTo>
                  <a:pt x="240938" y="170393"/>
                </a:lnTo>
                <a:lnTo>
                  <a:pt x="243977" y="173925"/>
                </a:lnTo>
                <a:lnTo>
                  <a:pt x="245487" y="178114"/>
                </a:lnTo>
                <a:lnTo>
                  <a:pt x="245487" y="187201"/>
                </a:lnTo>
                <a:lnTo>
                  <a:pt x="243941" y="190805"/>
                </a:lnTo>
                <a:lnTo>
                  <a:pt x="237775" y="196768"/>
                </a:lnTo>
                <a:lnTo>
                  <a:pt x="233813" y="198259"/>
                </a:lnTo>
                <a:lnTo>
                  <a:pt x="263878" y="198259"/>
                </a:lnTo>
                <a:lnTo>
                  <a:pt x="268233" y="193715"/>
                </a:lnTo>
                <a:lnTo>
                  <a:pt x="276123" y="178575"/>
                </a:lnTo>
                <a:lnTo>
                  <a:pt x="278095" y="170854"/>
                </a:lnTo>
                <a:lnTo>
                  <a:pt x="278095" y="154294"/>
                </a:lnTo>
                <a:lnTo>
                  <a:pt x="251892" y="121077"/>
                </a:lnTo>
                <a:lnTo>
                  <a:pt x="231648" y="106844"/>
                </a:lnTo>
                <a:lnTo>
                  <a:pt x="223768" y="100969"/>
                </a:lnTo>
                <a:lnTo>
                  <a:pt x="218068" y="96202"/>
                </a:lnTo>
                <a:lnTo>
                  <a:pt x="214550" y="92544"/>
                </a:lnTo>
                <a:lnTo>
                  <a:pt x="212542" y="90024"/>
                </a:lnTo>
                <a:lnTo>
                  <a:pt x="211529" y="87397"/>
                </a:lnTo>
                <a:lnTo>
                  <a:pt x="211529" y="81025"/>
                </a:lnTo>
                <a:lnTo>
                  <a:pt x="212986" y="77830"/>
                </a:lnTo>
                <a:lnTo>
                  <a:pt x="218851" y="72275"/>
                </a:lnTo>
                <a:lnTo>
                  <a:pt x="222387" y="70890"/>
                </a:lnTo>
                <a:lnTo>
                  <a:pt x="268913" y="70890"/>
                </a:lnTo>
                <a:lnTo>
                  <a:pt x="268749" y="67394"/>
                </a:lnTo>
                <a:lnTo>
                  <a:pt x="251813" y="67394"/>
                </a:lnTo>
                <a:lnTo>
                  <a:pt x="249592" y="66648"/>
                </a:lnTo>
                <a:lnTo>
                  <a:pt x="246856" y="65122"/>
                </a:lnTo>
                <a:lnTo>
                  <a:pt x="239677" y="61394"/>
                </a:lnTo>
                <a:lnTo>
                  <a:pt x="232249" y="59531"/>
                </a:lnTo>
                <a:close/>
              </a:path>
              <a:path w="600710" h="210185">
                <a:moveTo>
                  <a:pt x="268913" y="70890"/>
                </a:moveTo>
                <a:lnTo>
                  <a:pt x="233102" y="70890"/>
                </a:lnTo>
                <a:lnTo>
                  <a:pt x="239694" y="73517"/>
                </a:lnTo>
                <a:lnTo>
                  <a:pt x="246323" y="78753"/>
                </a:lnTo>
                <a:lnTo>
                  <a:pt x="251248" y="83546"/>
                </a:lnTo>
                <a:lnTo>
                  <a:pt x="256083" y="90042"/>
                </a:lnTo>
                <a:lnTo>
                  <a:pt x="260831" y="98242"/>
                </a:lnTo>
                <a:lnTo>
                  <a:pt x="265496" y="108146"/>
                </a:lnTo>
                <a:lnTo>
                  <a:pt x="270667" y="108146"/>
                </a:lnTo>
                <a:lnTo>
                  <a:pt x="268913" y="70890"/>
                </a:lnTo>
                <a:close/>
              </a:path>
              <a:path w="600710" h="210185">
                <a:moveTo>
                  <a:pt x="268393" y="59832"/>
                </a:moveTo>
                <a:lnTo>
                  <a:pt x="263222" y="59832"/>
                </a:lnTo>
                <a:lnTo>
                  <a:pt x="260805" y="63365"/>
                </a:lnTo>
                <a:lnTo>
                  <a:pt x="259028" y="65512"/>
                </a:lnTo>
                <a:lnTo>
                  <a:pt x="256807" y="67021"/>
                </a:lnTo>
                <a:lnTo>
                  <a:pt x="255350" y="67394"/>
                </a:lnTo>
                <a:lnTo>
                  <a:pt x="268749" y="67394"/>
                </a:lnTo>
                <a:lnTo>
                  <a:pt x="268393" y="59832"/>
                </a:lnTo>
                <a:close/>
              </a:path>
              <a:path w="600710" h="210185">
                <a:moveTo>
                  <a:pt x="368916" y="59531"/>
                </a:moveTo>
                <a:lnTo>
                  <a:pt x="323959" y="80510"/>
                </a:lnTo>
                <a:lnTo>
                  <a:pt x="305982" y="120102"/>
                </a:lnTo>
                <a:lnTo>
                  <a:pt x="304785" y="136918"/>
                </a:lnTo>
                <a:lnTo>
                  <a:pt x="305598" y="150799"/>
                </a:lnTo>
                <a:lnTo>
                  <a:pt x="326883" y="195991"/>
                </a:lnTo>
                <a:lnTo>
                  <a:pt x="365576" y="209619"/>
                </a:lnTo>
                <a:lnTo>
                  <a:pt x="374479" y="209010"/>
                </a:lnTo>
                <a:lnTo>
                  <a:pt x="411259" y="186598"/>
                </a:lnTo>
                <a:lnTo>
                  <a:pt x="385744" y="186598"/>
                </a:lnTo>
                <a:lnTo>
                  <a:pt x="378654" y="185813"/>
                </a:lnTo>
                <a:lnTo>
                  <a:pt x="350003" y="154714"/>
                </a:lnTo>
                <a:lnTo>
                  <a:pt x="345567" y="129498"/>
                </a:lnTo>
                <a:lnTo>
                  <a:pt x="423345" y="129498"/>
                </a:lnTo>
                <a:lnTo>
                  <a:pt x="422400" y="119346"/>
                </a:lnTo>
                <a:lnTo>
                  <a:pt x="344803" y="119346"/>
                </a:lnTo>
                <a:lnTo>
                  <a:pt x="344845" y="113221"/>
                </a:lnTo>
                <a:lnTo>
                  <a:pt x="357082" y="71937"/>
                </a:lnTo>
                <a:lnTo>
                  <a:pt x="361382" y="69364"/>
                </a:lnTo>
                <a:lnTo>
                  <a:pt x="397869" y="69364"/>
                </a:lnTo>
                <a:lnTo>
                  <a:pt x="389027" y="63939"/>
                </a:lnTo>
                <a:lnTo>
                  <a:pt x="379328" y="60633"/>
                </a:lnTo>
                <a:lnTo>
                  <a:pt x="368916" y="59531"/>
                </a:lnTo>
                <a:close/>
              </a:path>
              <a:path w="600710" h="210185">
                <a:moveTo>
                  <a:pt x="418192" y="163275"/>
                </a:moveTo>
                <a:lnTo>
                  <a:pt x="412541" y="172061"/>
                </a:lnTo>
                <a:lnTo>
                  <a:pt x="407228" y="178149"/>
                </a:lnTo>
                <a:lnTo>
                  <a:pt x="397330" y="184912"/>
                </a:lnTo>
                <a:lnTo>
                  <a:pt x="391822" y="186598"/>
                </a:lnTo>
                <a:lnTo>
                  <a:pt x="411259" y="186598"/>
                </a:lnTo>
                <a:lnTo>
                  <a:pt x="417435" y="177488"/>
                </a:lnTo>
                <a:lnTo>
                  <a:pt x="423345" y="166612"/>
                </a:lnTo>
                <a:lnTo>
                  <a:pt x="418192" y="163275"/>
                </a:lnTo>
                <a:close/>
              </a:path>
              <a:path w="600710" h="210185">
                <a:moveTo>
                  <a:pt x="397869" y="69364"/>
                </a:moveTo>
                <a:lnTo>
                  <a:pt x="370178" y="69364"/>
                </a:lnTo>
                <a:lnTo>
                  <a:pt x="373003" y="70287"/>
                </a:lnTo>
                <a:lnTo>
                  <a:pt x="378868" y="75221"/>
                </a:lnTo>
                <a:lnTo>
                  <a:pt x="386047" y="119346"/>
                </a:lnTo>
                <a:lnTo>
                  <a:pt x="422400" y="119346"/>
                </a:lnTo>
                <a:lnTo>
                  <a:pt x="406286" y="77174"/>
                </a:lnTo>
                <a:lnTo>
                  <a:pt x="398013" y="69452"/>
                </a:lnTo>
                <a:lnTo>
                  <a:pt x="397869" y="69364"/>
                </a:lnTo>
                <a:close/>
              </a:path>
              <a:path w="600710" h="210185">
                <a:moveTo>
                  <a:pt x="512461" y="59531"/>
                </a:moveTo>
                <a:lnTo>
                  <a:pt x="505691" y="59531"/>
                </a:lnTo>
                <a:lnTo>
                  <a:pt x="497930" y="60107"/>
                </a:lnTo>
                <a:lnTo>
                  <a:pt x="463929" y="80218"/>
                </a:lnTo>
                <a:lnTo>
                  <a:pt x="448676" y="115394"/>
                </a:lnTo>
                <a:lnTo>
                  <a:pt x="446713" y="137077"/>
                </a:lnTo>
                <a:lnTo>
                  <a:pt x="447506" y="150829"/>
                </a:lnTo>
                <a:lnTo>
                  <a:pt x="468035" y="195991"/>
                </a:lnTo>
                <a:lnTo>
                  <a:pt x="502350" y="209619"/>
                </a:lnTo>
                <a:lnTo>
                  <a:pt x="509422" y="209619"/>
                </a:lnTo>
                <a:lnTo>
                  <a:pt x="536853" y="191444"/>
                </a:lnTo>
                <a:lnTo>
                  <a:pt x="511341" y="191444"/>
                </a:lnTo>
                <a:lnTo>
                  <a:pt x="508161" y="190485"/>
                </a:lnTo>
                <a:lnTo>
                  <a:pt x="492123" y="153584"/>
                </a:lnTo>
                <a:lnTo>
                  <a:pt x="491222" y="125939"/>
                </a:lnTo>
                <a:lnTo>
                  <a:pt x="491360" y="118853"/>
                </a:lnTo>
                <a:lnTo>
                  <a:pt x="500129" y="80688"/>
                </a:lnTo>
                <a:lnTo>
                  <a:pt x="509387" y="74511"/>
                </a:lnTo>
                <a:lnTo>
                  <a:pt x="538077" y="74511"/>
                </a:lnTo>
                <a:lnTo>
                  <a:pt x="534602" y="70677"/>
                </a:lnTo>
                <a:lnTo>
                  <a:pt x="528987" y="66080"/>
                </a:lnTo>
                <a:lnTo>
                  <a:pt x="518467" y="60844"/>
                </a:lnTo>
                <a:lnTo>
                  <a:pt x="512461" y="59531"/>
                </a:lnTo>
                <a:close/>
              </a:path>
              <a:path w="600710" h="210185">
                <a:moveTo>
                  <a:pt x="585581" y="187201"/>
                </a:moveTo>
                <a:lnTo>
                  <a:pt x="540555" y="187201"/>
                </a:lnTo>
                <a:lnTo>
                  <a:pt x="540555" y="209619"/>
                </a:lnTo>
                <a:lnTo>
                  <a:pt x="600457" y="197958"/>
                </a:lnTo>
                <a:lnTo>
                  <a:pt x="600457" y="192952"/>
                </a:lnTo>
                <a:lnTo>
                  <a:pt x="594788" y="192562"/>
                </a:lnTo>
                <a:lnTo>
                  <a:pt x="590826" y="191550"/>
                </a:lnTo>
                <a:lnTo>
                  <a:pt x="586277" y="188320"/>
                </a:lnTo>
                <a:lnTo>
                  <a:pt x="585581" y="187201"/>
                </a:lnTo>
                <a:close/>
              </a:path>
              <a:path w="600710" h="210185">
                <a:moveTo>
                  <a:pt x="538077" y="74511"/>
                </a:moveTo>
                <a:lnTo>
                  <a:pt x="513118" y="74511"/>
                </a:lnTo>
                <a:lnTo>
                  <a:pt x="520921" y="75856"/>
                </a:lnTo>
                <a:lnTo>
                  <a:pt x="528096" y="79889"/>
                </a:lnTo>
                <a:lnTo>
                  <a:pt x="534641" y="86612"/>
                </a:lnTo>
                <a:lnTo>
                  <a:pt x="540555" y="96023"/>
                </a:lnTo>
                <a:lnTo>
                  <a:pt x="540555" y="170535"/>
                </a:lnTo>
                <a:lnTo>
                  <a:pt x="534554" y="179680"/>
                </a:lnTo>
                <a:lnTo>
                  <a:pt x="528360" y="186214"/>
                </a:lnTo>
                <a:lnTo>
                  <a:pt x="521973" y="190136"/>
                </a:lnTo>
                <a:lnTo>
                  <a:pt x="515393" y="191444"/>
                </a:lnTo>
                <a:lnTo>
                  <a:pt x="536853" y="191444"/>
                </a:lnTo>
                <a:lnTo>
                  <a:pt x="540555" y="187201"/>
                </a:lnTo>
                <a:lnTo>
                  <a:pt x="585581" y="187201"/>
                </a:lnTo>
                <a:lnTo>
                  <a:pt x="584731" y="185835"/>
                </a:lnTo>
                <a:lnTo>
                  <a:pt x="583931" y="182516"/>
                </a:lnTo>
                <a:lnTo>
                  <a:pt x="583327" y="180492"/>
                </a:lnTo>
                <a:lnTo>
                  <a:pt x="583071" y="174984"/>
                </a:lnTo>
                <a:lnTo>
                  <a:pt x="583025" y="77245"/>
                </a:lnTo>
                <a:lnTo>
                  <a:pt x="540555" y="77245"/>
                </a:lnTo>
                <a:lnTo>
                  <a:pt x="538077" y="74511"/>
                </a:lnTo>
                <a:close/>
              </a:path>
              <a:path w="600710" h="210185">
                <a:moveTo>
                  <a:pt x="583025" y="0"/>
                </a:moveTo>
                <a:lnTo>
                  <a:pt x="520102" y="0"/>
                </a:lnTo>
                <a:lnTo>
                  <a:pt x="520102" y="6372"/>
                </a:lnTo>
                <a:lnTo>
                  <a:pt x="526766" y="6372"/>
                </a:lnTo>
                <a:lnTo>
                  <a:pt x="531315" y="7064"/>
                </a:lnTo>
                <a:lnTo>
                  <a:pt x="536166" y="9904"/>
                </a:lnTo>
                <a:lnTo>
                  <a:pt x="537978" y="12069"/>
                </a:lnTo>
                <a:lnTo>
                  <a:pt x="540111" y="17216"/>
                </a:lnTo>
                <a:lnTo>
                  <a:pt x="540555" y="23730"/>
                </a:lnTo>
                <a:lnTo>
                  <a:pt x="540555" y="77245"/>
                </a:lnTo>
                <a:lnTo>
                  <a:pt x="583025" y="77245"/>
                </a:lnTo>
                <a:lnTo>
                  <a:pt x="583025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0007" y="5643439"/>
            <a:ext cx="389890" cy="214629"/>
          </a:xfrm>
          <a:custGeom>
            <a:avLst/>
            <a:gdLst/>
            <a:ahLst/>
            <a:cxnLst/>
            <a:rect l="l" t="t" r="r" b="b"/>
            <a:pathLst>
              <a:path w="389890" h="214629">
                <a:moveTo>
                  <a:pt x="173770" y="64217"/>
                </a:moveTo>
                <a:lnTo>
                  <a:pt x="134975" y="76946"/>
                </a:lnTo>
                <a:lnTo>
                  <a:pt x="112080" y="111447"/>
                </a:lnTo>
                <a:lnTo>
                  <a:pt x="107667" y="139935"/>
                </a:lnTo>
                <a:lnTo>
                  <a:pt x="108746" y="154263"/>
                </a:lnTo>
                <a:lnTo>
                  <a:pt x="124939" y="191887"/>
                </a:lnTo>
                <a:lnTo>
                  <a:pt x="159149" y="212904"/>
                </a:lnTo>
                <a:lnTo>
                  <a:pt x="174232" y="214305"/>
                </a:lnTo>
                <a:lnTo>
                  <a:pt x="189649" y="212771"/>
                </a:lnTo>
                <a:lnTo>
                  <a:pt x="203302" y="208170"/>
                </a:lnTo>
                <a:lnTo>
                  <a:pt x="210002" y="203850"/>
                </a:lnTo>
                <a:lnTo>
                  <a:pt x="169115" y="203850"/>
                </a:lnTo>
                <a:lnTo>
                  <a:pt x="164974" y="201987"/>
                </a:lnTo>
                <a:lnTo>
                  <a:pt x="152224" y="159570"/>
                </a:lnTo>
                <a:lnTo>
                  <a:pt x="152128" y="153785"/>
                </a:lnTo>
                <a:lnTo>
                  <a:pt x="152198" y="137139"/>
                </a:lnTo>
                <a:lnTo>
                  <a:pt x="154964" y="92585"/>
                </a:lnTo>
                <a:lnTo>
                  <a:pt x="169221" y="74973"/>
                </a:lnTo>
                <a:lnTo>
                  <a:pt x="209926" y="74973"/>
                </a:lnTo>
                <a:lnTo>
                  <a:pt x="208190" y="73748"/>
                </a:lnTo>
                <a:lnTo>
                  <a:pt x="200071" y="69578"/>
                </a:lnTo>
                <a:lnTo>
                  <a:pt x="191627" y="66599"/>
                </a:lnTo>
                <a:lnTo>
                  <a:pt x="182859" y="64812"/>
                </a:lnTo>
                <a:lnTo>
                  <a:pt x="173770" y="64217"/>
                </a:lnTo>
                <a:close/>
              </a:path>
              <a:path w="389890" h="214629">
                <a:moveTo>
                  <a:pt x="62620" y="83297"/>
                </a:moveTo>
                <a:lnTo>
                  <a:pt x="20630" y="83297"/>
                </a:lnTo>
                <a:lnTo>
                  <a:pt x="20578" y="189775"/>
                </a:lnTo>
                <a:lnTo>
                  <a:pt x="20115" y="194319"/>
                </a:lnTo>
                <a:lnTo>
                  <a:pt x="0" y="204614"/>
                </a:lnTo>
                <a:lnTo>
                  <a:pt x="0" y="210063"/>
                </a:lnTo>
                <a:lnTo>
                  <a:pt x="83553" y="210063"/>
                </a:lnTo>
                <a:lnTo>
                  <a:pt x="83553" y="204915"/>
                </a:lnTo>
                <a:lnTo>
                  <a:pt x="74864" y="204915"/>
                </a:lnTo>
                <a:lnTo>
                  <a:pt x="68893" y="203194"/>
                </a:lnTo>
                <a:lnTo>
                  <a:pt x="65659" y="199466"/>
                </a:lnTo>
                <a:lnTo>
                  <a:pt x="63633" y="197035"/>
                </a:lnTo>
                <a:lnTo>
                  <a:pt x="62747" y="191834"/>
                </a:lnTo>
                <a:lnTo>
                  <a:pt x="62620" y="83297"/>
                </a:lnTo>
                <a:close/>
              </a:path>
              <a:path w="389890" h="214629">
                <a:moveTo>
                  <a:pt x="83553" y="204614"/>
                </a:moveTo>
                <a:lnTo>
                  <a:pt x="74864" y="204915"/>
                </a:lnTo>
                <a:lnTo>
                  <a:pt x="83553" y="204915"/>
                </a:lnTo>
                <a:lnTo>
                  <a:pt x="83553" y="204614"/>
                </a:lnTo>
                <a:close/>
              </a:path>
              <a:path w="389890" h="214629">
                <a:moveTo>
                  <a:pt x="209926" y="74973"/>
                </a:moveTo>
                <a:lnTo>
                  <a:pt x="178621" y="74973"/>
                </a:lnTo>
                <a:lnTo>
                  <a:pt x="182051" y="76020"/>
                </a:lnTo>
                <a:lnTo>
                  <a:pt x="184681" y="78150"/>
                </a:lnTo>
                <a:lnTo>
                  <a:pt x="195874" y="115654"/>
                </a:lnTo>
                <a:lnTo>
                  <a:pt x="195963" y="137139"/>
                </a:lnTo>
                <a:lnTo>
                  <a:pt x="195864" y="147576"/>
                </a:lnTo>
                <a:lnTo>
                  <a:pt x="193033" y="185675"/>
                </a:lnTo>
                <a:lnTo>
                  <a:pt x="178319" y="203850"/>
                </a:lnTo>
                <a:lnTo>
                  <a:pt x="210002" y="203850"/>
                </a:lnTo>
                <a:lnTo>
                  <a:pt x="236811" y="167009"/>
                </a:lnTo>
                <a:lnTo>
                  <a:pt x="240598" y="139935"/>
                </a:lnTo>
                <a:lnTo>
                  <a:pt x="240528" y="137139"/>
                </a:lnTo>
                <a:lnTo>
                  <a:pt x="227764" y="92585"/>
                </a:lnTo>
                <a:lnTo>
                  <a:pt x="215670" y="79026"/>
                </a:lnTo>
                <a:lnTo>
                  <a:pt x="209926" y="74973"/>
                </a:lnTo>
                <a:close/>
              </a:path>
              <a:path w="389890" h="214629">
                <a:moveTo>
                  <a:pt x="83553" y="68459"/>
                </a:moveTo>
                <a:lnTo>
                  <a:pt x="0" y="68459"/>
                </a:lnTo>
                <a:lnTo>
                  <a:pt x="0" y="83297"/>
                </a:lnTo>
                <a:lnTo>
                  <a:pt x="83553" y="83297"/>
                </a:lnTo>
                <a:lnTo>
                  <a:pt x="83553" y="68459"/>
                </a:lnTo>
                <a:close/>
              </a:path>
              <a:path w="389890" h="214629">
                <a:moveTo>
                  <a:pt x="79750" y="0"/>
                </a:moveTo>
                <a:lnTo>
                  <a:pt x="36463" y="14536"/>
                </a:lnTo>
                <a:lnTo>
                  <a:pt x="20470" y="50887"/>
                </a:lnTo>
                <a:lnTo>
                  <a:pt x="20630" y="58004"/>
                </a:lnTo>
                <a:lnTo>
                  <a:pt x="20630" y="68459"/>
                </a:lnTo>
                <a:lnTo>
                  <a:pt x="62620" y="68459"/>
                </a:lnTo>
                <a:lnTo>
                  <a:pt x="62506" y="40437"/>
                </a:lnTo>
                <a:lnTo>
                  <a:pt x="62380" y="29375"/>
                </a:lnTo>
                <a:lnTo>
                  <a:pt x="62318" y="18565"/>
                </a:lnTo>
                <a:lnTo>
                  <a:pt x="63313" y="14678"/>
                </a:lnTo>
                <a:lnTo>
                  <a:pt x="67240" y="9833"/>
                </a:lnTo>
                <a:lnTo>
                  <a:pt x="69693" y="8626"/>
                </a:lnTo>
                <a:lnTo>
                  <a:pt x="109591" y="8626"/>
                </a:lnTo>
                <a:lnTo>
                  <a:pt x="107436" y="6957"/>
                </a:lnTo>
                <a:lnTo>
                  <a:pt x="102318" y="3916"/>
                </a:lnTo>
                <a:lnTo>
                  <a:pt x="95999" y="1741"/>
                </a:lnTo>
                <a:lnTo>
                  <a:pt x="88477" y="435"/>
                </a:lnTo>
                <a:lnTo>
                  <a:pt x="79750" y="0"/>
                </a:lnTo>
                <a:close/>
              </a:path>
              <a:path w="389890" h="214629">
                <a:moveTo>
                  <a:pt x="109591" y="8626"/>
                </a:moveTo>
                <a:lnTo>
                  <a:pt x="74952" y="8626"/>
                </a:lnTo>
                <a:lnTo>
                  <a:pt x="76925" y="9389"/>
                </a:lnTo>
                <a:lnTo>
                  <a:pt x="78542" y="10898"/>
                </a:lnTo>
                <a:lnTo>
                  <a:pt x="79750" y="11909"/>
                </a:lnTo>
                <a:lnTo>
                  <a:pt x="80372" y="13471"/>
                </a:lnTo>
                <a:lnTo>
                  <a:pt x="80372" y="17110"/>
                </a:lnTo>
                <a:lnTo>
                  <a:pt x="80159" y="18725"/>
                </a:lnTo>
                <a:lnTo>
                  <a:pt x="79750" y="20447"/>
                </a:lnTo>
                <a:lnTo>
                  <a:pt x="79146" y="23269"/>
                </a:lnTo>
                <a:lnTo>
                  <a:pt x="78844" y="25133"/>
                </a:lnTo>
                <a:lnTo>
                  <a:pt x="78844" y="29375"/>
                </a:lnTo>
                <a:lnTo>
                  <a:pt x="80390" y="32410"/>
                </a:lnTo>
                <a:lnTo>
                  <a:pt x="86556" y="37859"/>
                </a:lnTo>
                <a:lnTo>
                  <a:pt x="90732" y="39225"/>
                </a:lnTo>
                <a:lnTo>
                  <a:pt x="102140" y="39225"/>
                </a:lnTo>
                <a:lnTo>
                  <a:pt x="107098" y="37557"/>
                </a:lnTo>
                <a:lnTo>
                  <a:pt x="114579" y="30883"/>
                </a:lnTo>
                <a:lnTo>
                  <a:pt x="116445" y="26961"/>
                </a:lnTo>
                <a:lnTo>
                  <a:pt x="116445" y="16755"/>
                </a:lnTo>
                <a:lnTo>
                  <a:pt x="113442" y="11608"/>
                </a:lnTo>
                <a:lnTo>
                  <a:pt x="109591" y="8626"/>
                </a:lnTo>
                <a:close/>
              </a:path>
              <a:path w="389890" h="214629">
                <a:moveTo>
                  <a:pt x="325702" y="68459"/>
                </a:moveTo>
                <a:lnTo>
                  <a:pt x="267773" y="68459"/>
                </a:lnTo>
                <a:lnTo>
                  <a:pt x="267773" y="74050"/>
                </a:lnTo>
                <a:lnTo>
                  <a:pt x="272641" y="74564"/>
                </a:lnTo>
                <a:lnTo>
                  <a:pt x="276018" y="75470"/>
                </a:lnTo>
                <a:lnTo>
                  <a:pt x="279856" y="78096"/>
                </a:lnTo>
                <a:lnTo>
                  <a:pt x="281331" y="80173"/>
                </a:lnTo>
                <a:lnTo>
                  <a:pt x="283143" y="85214"/>
                </a:lnTo>
                <a:lnTo>
                  <a:pt x="283552" y="90361"/>
                </a:lnTo>
                <a:lnTo>
                  <a:pt x="283552" y="189065"/>
                </a:lnTo>
                <a:lnTo>
                  <a:pt x="282468" y="196662"/>
                </a:lnTo>
                <a:lnTo>
                  <a:pt x="278115" y="202413"/>
                </a:lnTo>
                <a:lnTo>
                  <a:pt x="273939" y="204099"/>
                </a:lnTo>
                <a:lnTo>
                  <a:pt x="267773" y="204614"/>
                </a:lnTo>
                <a:lnTo>
                  <a:pt x="267773" y="210063"/>
                </a:lnTo>
                <a:lnTo>
                  <a:pt x="344360" y="210063"/>
                </a:lnTo>
                <a:lnTo>
                  <a:pt x="344360" y="204614"/>
                </a:lnTo>
                <a:lnTo>
                  <a:pt x="338692" y="204312"/>
                </a:lnTo>
                <a:lnTo>
                  <a:pt x="334676" y="203531"/>
                </a:lnTo>
                <a:lnTo>
                  <a:pt x="325862" y="190982"/>
                </a:lnTo>
                <a:lnTo>
                  <a:pt x="325862" y="185231"/>
                </a:lnTo>
                <a:lnTo>
                  <a:pt x="325702" y="176747"/>
                </a:lnTo>
                <a:lnTo>
                  <a:pt x="325702" y="144177"/>
                </a:lnTo>
                <a:lnTo>
                  <a:pt x="326005" y="135511"/>
                </a:lnTo>
                <a:lnTo>
                  <a:pt x="335779" y="100567"/>
                </a:lnTo>
                <a:lnTo>
                  <a:pt x="325702" y="100567"/>
                </a:lnTo>
                <a:lnTo>
                  <a:pt x="325702" y="68459"/>
                </a:lnTo>
                <a:close/>
              </a:path>
              <a:path w="389890" h="214629">
                <a:moveTo>
                  <a:pt x="388672" y="93751"/>
                </a:moveTo>
                <a:lnTo>
                  <a:pt x="349602" y="93751"/>
                </a:lnTo>
                <a:lnTo>
                  <a:pt x="350775" y="94053"/>
                </a:lnTo>
                <a:lnTo>
                  <a:pt x="352499" y="95065"/>
                </a:lnTo>
                <a:lnTo>
                  <a:pt x="354911" y="97070"/>
                </a:lnTo>
                <a:lnTo>
                  <a:pt x="362699" y="103851"/>
                </a:lnTo>
                <a:lnTo>
                  <a:pt x="367354" y="105555"/>
                </a:lnTo>
                <a:lnTo>
                  <a:pt x="377359" y="105555"/>
                </a:lnTo>
                <a:lnTo>
                  <a:pt x="381322" y="103691"/>
                </a:lnTo>
                <a:lnTo>
                  <a:pt x="387896" y="96219"/>
                </a:lnTo>
                <a:lnTo>
                  <a:pt x="388672" y="93751"/>
                </a:lnTo>
                <a:close/>
              </a:path>
              <a:path w="389890" h="214629">
                <a:moveTo>
                  <a:pt x="376559" y="64217"/>
                </a:moveTo>
                <a:lnTo>
                  <a:pt x="364316" y="64217"/>
                </a:lnTo>
                <a:lnTo>
                  <a:pt x="357492" y="66613"/>
                </a:lnTo>
                <a:lnTo>
                  <a:pt x="325702" y="100567"/>
                </a:lnTo>
                <a:lnTo>
                  <a:pt x="335779" y="100567"/>
                </a:lnTo>
                <a:lnTo>
                  <a:pt x="340059" y="96982"/>
                </a:lnTo>
                <a:lnTo>
                  <a:pt x="342583" y="94852"/>
                </a:lnTo>
                <a:lnTo>
                  <a:pt x="345373" y="93751"/>
                </a:lnTo>
                <a:lnTo>
                  <a:pt x="388672" y="93751"/>
                </a:lnTo>
                <a:lnTo>
                  <a:pt x="389549" y="90965"/>
                </a:lnTo>
                <a:lnTo>
                  <a:pt x="389549" y="77848"/>
                </a:lnTo>
                <a:lnTo>
                  <a:pt x="387843" y="72914"/>
                </a:lnTo>
                <a:lnTo>
                  <a:pt x="381073" y="65956"/>
                </a:lnTo>
                <a:lnTo>
                  <a:pt x="376559" y="6421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4429" y="5660087"/>
            <a:ext cx="1331703" cy="197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00620" y="5643439"/>
            <a:ext cx="275590" cy="214629"/>
          </a:xfrm>
          <a:custGeom>
            <a:avLst/>
            <a:gdLst/>
            <a:ahLst/>
            <a:cxnLst/>
            <a:rect l="l" t="t" r="r" b="b"/>
            <a:pathLst>
              <a:path w="275589" h="214629">
                <a:moveTo>
                  <a:pt x="66103" y="64217"/>
                </a:moveTo>
                <a:lnTo>
                  <a:pt x="27221" y="76946"/>
                </a:lnTo>
                <a:lnTo>
                  <a:pt x="4398" y="111447"/>
                </a:lnTo>
                <a:lnTo>
                  <a:pt x="0" y="139935"/>
                </a:lnTo>
                <a:lnTo>
                  <a:pt x="1068" y="154263"/>
                </a:lnTo>
                <a:lnTo>
                  <a:pt x="17236" y="191887"/>
                </a:lnTo>
                <a:lnTo>
                  <a:pt x="51396" y="212904"/>
                </a:lnTo>
                <a:lnTo>
                  <a:pt x="66459" y="214305"/>
                </a:lnTo>
                <a:lnTo>
                  <a:pt x="81927" y="212771"/>
                </a:lnTo>
                <a:lnTo>
                  <a:pt x="95579" y="208170"/>
                </a:lnTo>
                <a:lnTo>
                  <a:pt x="102277" y="203850"/>
                </a:lnTo>
                <a:lnTo>
                  <a:pt x="61305" y="203850"/>
                </a:lnTo>
                <a:lnTo>
                  <a:pt x="57218" y="201987"/>
                </a:lnTo>
                <a:lnTo>
                  <a:pt x="53664" y="198242"/>
                </a:lnTo>
                <a:lnTo>
                  <a:pt x="49933" y="194514"/>
                </a:lnTo>
                <a:lnTo>
                  <a:pt x="47623" y="189065"/>
                </a:lnTo>
                <a:lnTo>
                  <a:pt x="44461" y="153785"/>
                </a:lnTo>
                <a:lnTo>
                  <a:pt x="44524" y="137139"/>
                </a:lnTo>
                <a:lnTo>
                  <a:pt x="47242" y="92585"/>
                </a:lnTo>
                <a:lnTo>
                  <a:pt x="61483" y="74973"/>
                </a:lnTo>
                <a:lnTo>
                  <a:pt x="102139" y="74973"/>
                </a:lnTo>
                <a:lnTo>
                  <a:pt x="100399" y="73748"/>
                </a:lnTo>
                <a:lnTo>
                  <a:pt x="92341" y="69578"/>
                </a:lnTo>
                <a:lnTo>
                  <a:pt x="83917" y="66599"/>
                </a:lnTo>
                <a:lnTo>
                  <a:pt x="75160" y="64812"/>
                </a:lnTo>
                <a:lnTo>
                  <a:pt x="66103" y="64217"/>
                </a:lnTo>
                <a:close/>
              </a:path>
              <a:path w="275589" h="214629">
                <a:moveTo>
                  <a:pt x="102139" y="74973"/>
                </a:moveTo>
                <a:lnTo>
                  <a:pt x="70901" y="74973"/>
                </a:lnTo>
                <a:lnTo>
                  <a:pt x="74277" y="76020"/>
                </a:lnTo>
                <a:lnTo>
                  <a:pt x="76943" y="78150"/>
                </a:lnTo>
                <a:lnTo>
                  <a:pt x="88146" y="115654"/>
                </a:lnTo>
                <a:lnTo>
                  <a:pt x="88221" y="137139"/>
                </a:lnTo>
                <a:lnTo>
                  <a:pt x="88118" y="147576"/>
                </a:lnTo>
                <a:lnTo>
                  <a:pt x="85295" y="185675"/>
                </a:lnTo>
                <a:lnTo>
                  <a:pt x="70546" y="203850"/>
                </a:lnTo>
                <a:lnTo>
                  <a:pt x="102277" y="203850"/>
                </a:lnTo>
                <a:lnTo>
                  <a:pt x="129075" y="167009"/>
                </a:lnTo>
                <a:lnTo>
                  <a:pt x="132877" y="139935"/>
                </a:lnTo>
                <a:lnTo>
                  <a:pt x="132804" y="137139"/>
                </a:lnTo>
                <a:lnTo>
                  <a:pt x="119965" y="92585"/>
                </a:lnTo>
                <a:lnTo>
                  <a:pt x="107898" y="79026"/>
                </a:lnTo>
                <a:lnTo>
                  <a:pt x="102139" y="74973"/>
                </a:lnTo>
                <a:close/>
              </a:path>
              <a:path w="275589" h="214629">
                <a:moveTo>
                  <a:pt x="221233" y="83297"/>
                </a:moveTo>
                <a:lnTo>
                  <a:pt x="179297" y="83297"/>
                </a:lnTo>
                <a:lnTo>
                  <a:pt x="179297" y="189260"/>
                </a:lnTo>
                <a:lnTo>
                  <a:pt x="178764" y="194319"/>
                </a:lnTo>
                <a:lnTo>
                  <a:pt x="158684" y="204614"/>
                </a:lnTo>
                <a:lnTo>
                  <a:pt x="158684" y="210063"/>
                </a:lnTo>
                <a:lnTo>
                  <a:pt x="242202" y="210063"/>
                </a:lnTo>
                <a:lnTo>
                  <a:pt x="242202" y="204915"/>
                </a:lnTo>
                <a:lnTo>
                  <a:pt x="233495" y="204915"/>
                </a:lnTo>
                <a:lnTo>
                  <a:pt x="227631" y="203194"/>
                </a:lnTo>
                <a:lnTo>
                  <a:pt x="224254" y="199466"/>
                </a:lnTo>
                <a:lnTo>
                  <a:pt x="222300" y="197035"/>
                </a:lnTo>
                <a:lnTo>
                  <a:pt x="221233" y="191089"/>
                </a:lnTo>
                <a:lnTo>
                  <a:pt x="221233" y="83297"/>
                </a:lnTo>
                <a:close/>
              </a:path>
              <a:path w="275589" h="214629">
                <a:moveTo>
                  <a:pt x="242202" y="204614"/>
                </a:moveTo>
                <a:lnTo>
                  <a:pt x="233495" y="204915"/>
                </a:lnTo>
                <a:lnTo>
                  <a:pt x="242202" y="204915"/>
                </a:lnTo>
                <a:lnTo>
                  <a:pt x="242202" y="204614"/>
                </a:lnTo>
                <a:close/>
              </a:path>
              <a:path w="275589" h="214629">
                <a:moveTo>
                  <a:pt x="242202" y="68459"/>
                </a:moveTo>
                <a:lnTo>
                  <a:pt x="158684" y="68459"/>
                </a:lnTo>
                <a:lnTo>
                  <a:pt x="158684" y="83297"/>
                </a:lnTo>
                <a:lnTo>
                  <a:pt x="242202" y="83297"/>
                </a:lnTo>
                <a:lnTo>
                  <a:pt x="242202" y="68459"/>
                </a:lnTo>
                <a:close/>
              </a:path>
              <a:path w="275589" h="214629">
                <a:moveTo>
                  <a:pt x="238470" y="0"/>
                </a:moveTo>
                <a:lnTo>
                  <a:pt x="195112" y="14536"/>
                </a:lnTo>
                <a:lnTo>
                  <a:pt x="179119" y="50887"/>
                </a:lnTo>
                <a:lnTo>
                  <a:pt x="179297" y="58004"/>
                </a:lnTo>
                <a:lnTo>
                  <a:pt x="179297" y="68459"/>
                </a:lnTo>
                <a:lnTo>
                  <a:pt x="221233" y="68459"/>
                </a:lnTo>
                <a:lnTo>
                  <a:pt x="221056" y="18565"/>
                </a:lnTo>
                <a:lnTo>
                  <a:pt x="221944" y="14678"/>
                </a:lnTo>
                <a:lnTo>
                  <a:pt x="225854" y="9833"/>
                </a:lnTo>
                <a:lnTo>
                  <a:pt x="228341" y="8626"/>
                </a:lnTo>
                <a:lnTo>
                  <a:pt x="268295" y="8626"/>
                </a:lnTo>
                <a:lnTo>
                  <a:pt x="266191" y="6957"/>
                </a:lnTo>
                <a:lnTo>
                  <a:pt x="261060" y="3916"/>
                </a:lnTo>
                <a:lnTo>
                  <a:pt x="254730" y="1741"/>
                </a:lnTo>
                <a:lnTo>
                  <a:pt x="247200" y="435"/>
                </a:lnTo>
                <a:lnTo>
                  <a:pt x="238470" y="0"/>
                </a:lnTo>
                <a:close/>
              </a:path>
              <a:path w="275589" h="214629">
                <a:moveTo>
                  <a:pt x="268295" y="8626"/>
                </a:moveTo>
                <a:lnTo>
                  <a:pt x="233672" y="8626"/>
                </a:lnTo>
                <a:lnTo>
                  <a:pt x="235627" y="9389"/>
                </a:lnTo>
                <a:lnTo>
                  <a:pt x="237226" y="10898"/>
                </a:lnTo>
                <a:lnTo>
                  <a:pt x="238470" y="11909"/>
                </a:lnTo>
                <a:lnTo>
                  <a:pt x="239003" y="13471"/>
                </a:lnTo>
                <a:lnTo>
                  <a:pt x="239003" y="17110"/>
                </a:lnTo>
                <a:lnTo>
                  <a:pt x="238826" y="18725"/>
                </a:lnTo>
                <a:lnTo>
                  <a:pt x="238470" y="20447"/>
                </a:lnTo>
                <a:lnTo>
                  <a:pt x="237759" y="23269"/>
                </a:lnTo>
                <a:lnTo>
                  <a:pt x="237697" y="23926"/>
                </a:lnTo>
                <a:lnTo>
                  <a:pt x="237582" y="29375"/>
                </a:lnTo>
                <a:lnTo>
                  <a:pt x="239003" y="32410"/>
                </a:lnTo>
                <a:lnTo>
                  <a:pt x="242202" y="35125"/>
                </a:lnTo>
                <a:lnTo>
                  <a:pt x="245223" y="37859"/>
                </a:lnTo>
                <a:lnTo>
                  <a:pt x="249487" y="39225"/>
                </a:lnTo>
                <a:lnTo>
                  <a:pt x="260860" y="39225"/>
                </a:lnTo>
                <a:lnTo>
                  <a:pt x="265836" y="37557"/>
                </a:lnTo>
                <a:lnTo>
                  <a:pt x="273299" y="30883"/>
                </a:lnTo>
                <a:lnTo>
                  <a:pt x="275076" y="26961"/>
                </a:lnTo>
                <a:lnTo>
                  <a:pt x="275076" y="16755"/>
                </a:lnTo>
                <a:lnTo>
                  <a:pt x="272055" y="11608"/>
                </a:lnTo>
                <a:lnTo>
                  <a:pt x="268295" y="862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1800" y="5660087"/>
            <a:ext cx="556895" cy="260350"/>
          </a:xfrm>
          <a:custGeom>
            <a:avLst/>
            <a:gdLst/>
            <a:ahLst/>
            <a:cxnLst/>
            <a:rect l="l" t="t" r="r" b="b"/>
            <a:pathLst>
              <a:path w="556895" h="260350">
                <a:moveTo>
                  <a:pt x="59351" y="51810"/>
                </a:moveTo>
                <a:lnTo>
                  <a:pt x="0" y="51810"/>
                </a:lnTo>
                <a:lnTo>
                  <a:pt x="0" y="57401"/>
                </a:lnTo>
                <a:lnTo>
                  <a:pt x="6574" y="57809"/>
                </a:lnTo>
                <a:lnTo>
                  <a:pt x="11194" y="59406"/>
                </a:lnTo>
                <a:lnTo>
                  <a:pt x="15815" y="64962"/>
                </a:lnTo>
                <a:lnTo>
                  <a:pt x="16881" y="71334"/>
                </a:lnTo>
                <a:lnTo>
                  <a:pt x="16881" y="240520"/>
                </a:lnTo>
                <a:lnTo>
                  <a:pt x="15992" y="246520"/>
                </a:lnTo>
                <a:lnTo>
                  <a:pt x="10839" y="252182"/>
                </a:lnTo>
                <a:lnTo>
                  <a:pt x="6219" y="253939"/>
                </a:lnTo>
                <a:lnTo>
                  <a:pt x="0" y="254152"/>
                </a:lnTo>
                <a:lnTo>
                  <a:pt x="0" y="259761"/>
                </a:lnTo>
                <a:lnTo>
                  <a:pt x="80852" y="259761"/>
                </a:lnTo>
                <a:lnTo>
                  <a:pt x="80852" y="254152"/>
                </a:lnTo>
                <a:lnTo>
                  <a:pt x="73744" y="254152"/>
                </a:lnTo>
                <a:lnTo>
                  <a:pt x="68946" y="253548"/>
                </a:lnTo>
                <a:lnTo>
                  <a:pt x="59351" y="239012"/>
                </a:lnTo>
                <a:lnTo>
                  <a:pt x="59351" y="179019"/>
                </a:lnTo>
                <a:lnTo>
                  <a:pt x="75746" y="179019"/>
                </a:lnTo>
                <a:lnTo>
                  <a:pt x="72833" y="177595"/>
                </a:lnTo>
                <a:lnTo>
                  <a:pt x="65984" y="171821"/>
                </a:lnTo>
                <a:lnTo>
                  <a:pt x="59351" y="163737"/>
                </a:lnTo>
                <a:lnTo>
                  <a:pt x="59351" y="88160"/>
                </a:lnTo>
                <a:lnTo>
                  <a:pt x="64618" y="78482"/>
                </a:lnTo>
                <a:lnTo>
                  <a:pt x="70568" y="71571"/>
                </a:lnTo>
                <a:lnTo>
                  <a:pt x="72401" y="70429"/>
                </a:lnTo>
                <a:lnTo>
                  <a:pt x="59351" y="70429"/>
                </a:lnTo>
                <a:lnTo>
                  <a:pt x="59351" y="51810"/>
                </a:lnTo>
                <a:close/>
              </a:path>
              <a:path w="556895" h="260350">
                <a:moveTo>
                  <a:pt x="75746" y="179019"/>
                </a:moveTo>
                <a:lnTo>
                  <a:pt x="59351" y="179019"/>
                </a:lnTo>
                <a:lnTo>
                  <a:pt x="65037" y="185391"/>
                </a:lnTo>
                <a:lnTo>
                  <a:pt x="70190" y="189882"/>
                </a:lnTo>
                <a:lnTo>
                  <a:pt x="82096" y="195934"/>
                </a:lnTo>
                <a:lnTo>
                  <a:pt x="89382" y="197656"/>
                </a:lnTo>
                <a:lnTo>
                  <a:pt x="97200" y="197656"/>
                </a:lnTo>
                <a:lnTo>
                  <a:pt x="132504" y="183149"/>
                </a:lnTo>
                <a:lnTo>
                  <a:pt x="133314" y="182214"/>
                </a:lnTo>
                <a:lnTo>
                  <a:pt x="87249" y="182214"/>
                </a:lnTo>
                <a:lnTo>
                  <a:pt x="79916" y="181059"/>
                </a:lnTo>
                <a:lnTo>
                  <a:pt x="75746" y="179019"/>
                </a:lnTo>
                <a:close/>
              </a:path>
              <a:path w="556895" h="260350">
                <a:moveTo>
                  <a:pt x="135790" y="66045"/>
                </a:moveTo>
                <a:lnTo>
                  <a:pt x="90981" y="66045"/>
                </a:lnTo>
                <a:lnTo>
                  <a:pt x="96134" y="69027"/>
                </a:lnTo>
                <a:lnTo>
                  <a:pt x="100043" y="74973"/>
                </a:lnTo>
                <a:lnTo>
                  <a:pt x="103803" y="83159"/>
                </a:lnTo>
                <a:lnTo>
                  <a:pt x="106529" y="94246"/>
                </a:lnTo>
                <a:lnTo>
                  <a:pt x="108190" y="108232"/>
                </a:lnTo>
                <a:lnTo>
                  <a:pt x="108751" y="125114"/>
                </a:lnTo>
                <a:lnTo>
                  <a:pt x="108251" y="141541"/>
                </a:lnTo>
                <a:lnTo>
                  <a:pt x="97200" y="179321"/>
                </a:lnTo>
                <a:lnTo>
                  <a:pt x="92758" y="182214"/>
                </a:lnTo>
                <a:lnTo>
                  <a:pt x="133314" y="182214"/>
                </a:lnTo>
                <a:lnTo>
                  <a:pt x="151465" y="142502"/>
                </a:lnTo>
                <a:lnTo>
                  <a:pt x="153175" y="121920"/>
                </a:lnTo>
                <a:lnTo>
                  <a:pt x="152773" y="112096"/>
                </a:lnTo>
                <a:lnTo>
                  <a:pt x="138360" y="69126"/>
                </a:lnTo>
                <a:lnTo>
                  <a:pt x="135790" y="66045"/>
                </a:lnTo>
                <a:close/>
              </a:path>
              <a:path w="556895" h="260350">
                <a:moveTo>
                  <a:pt x="98622" y="47568"/>
                </a:moveTo>
                <a:lnTo>
                  <a:pt x="89915" y="47568"/>
                </a:lnTo>
                <a:lnTo>
                  <a:pt x="81918" y="49928"/>
                </a:lnTo>
                <a:lnTo>
                  <a:pt x="74633" y="54685"/>
                </a:lnTo>
                <a:lnTo>
                  <a:pt x="69479" y="57916"/>
                </a:lnTo>
                <a:lnTo>
                  <a:pt x="64326" y="63169"/>
                </a:lnTo>
                <a:lnTo>
                  <a:pt x="59351" y="70429"/>
                </a:lnTo>
                <a:lnTo>
                  <a:pt x="72401" y="70429"/>
                </a:lnTo>
                <a:lnTo>
                  <a:pt x="77218" y="67426"/>
                </a:lnTo>
                <a:lnTo>
                  <a:pt x="84584" y="66045"/>
                </a:lnTo>
                <a:lnTo>
                  <a:pt x="135790" y="66045"/>
                </a:lnTo>
                <a:lnTo>
                  <a:pt x="133081" y="62795"/>
                </a:lnTo>
                <a:lnTo>
                  <a:pt x="127054" y="57401"/>
                </a:lnTo>
                <a:lnTo>
                  <a:pt x="120487" y="53101"/>
                </a:lnTo>
                <a:lnTo>
                  <a:pt x="113571" y="50028"/>
                </a:lnTo>
                <a:lnTo>
                  <a:pt x="106288" y="48183"/>
                </a:lnTo>
                <a:lnTo>
                  <a:pt x="98622" y="47568"/>
                </a:lnTo>
                <a:close/>
              </a:path>
              <a:path w="556895" h="260350">
                <a:moveTo>
                  <a:pt x="249310" y="47568"/>
                </a:moveTo>
                <a:lnTo>
                  <a:pt x="210427" y="60297"/>
                </a:lnTo>
                <a:lnTo>
                  <a:pt x="187604" y="94799"/>
                </a:lnTo>
                <a:lnTo>
                  <a:pt x="183206" y="123286"/>
                </a:lnTo>
                <a:lnTo>
                  <a:pt x="184275" y="137614"/>
                </a:lnTo>
                <a:lnTo>
                  <a:pt x="200443" y="175238"/>
                </a:lnTo>
                <a:lnTo>
                  <a:pt x="234602" y="196255"/>
                </a:lnTo>
                <a:lnTo>
                  <a:pt x="249665" y="197656"/>
                </a:lnTo>
                <a:lnTo>
                  <a:pt x="265058" y="196122"/>
                </a:lnTo>
                <a:lnTo>
                  <a:pt x="278719" y="191521"/>
                </a:lnTo>
                <a:lnTo>
                  <a:pt x="285440" y="187201"/>
                </a:lnTo>
                <a:lnTo>
                  <a:pt x="244512" y="187201"/>
                </a:lnTo>
                <a:lnTo>
                  <a:pt x="240425" y="185338"/>
                </a:lnTo>
                <a:lnTo>
                  <a:pt x="236871" y="181593"/>
                </a:lnTo>
                <a:lnTo>
                  <a:pt x="233139" y="177865"/>
                </a:lnTo>
                <a:lnTo>
                  <a:pt x="230829" y="172416"/>
                </a:lnTo>
                <a:lnTo>
                  <a:pt x="227666" y="137137"/>
                </a:lnTo>
                <a:lnTo>
                  <a:pt x="227731" y="120490"/>
                </a:lnTo>
                <a:lnTo>
                  <a:pt x="230448" y="75936"/>
                </a:lnTo>
                <a:lnTo>
                  <a:pt x="244690" y="58324"/>
                </a:lnTo>
                <a:lnTo>
                  <a:pt x="285345" y="58324"/>
                </a:lnTo>
                <a:lnTo>
                  <a:pt x="283605" y="57099"/>
                </a:lnTo>
                <a:lnTo>
                  <a:pt x="275548" y="52929"/>
                </a:lnTo>
                <a:lnTo>
                  <a:pt x="267124" y="49950"/>
                </a:lnTo>
                <a:lnTo>
                  <a:pt x="258367" y="48163"/>
                </a:lnTo>
                <a:lnTo>
                  <a:pt x="249310" y="47568"/>
                </a:lnTo>
                <a:close/>
              </a:path>
              <a:path w="556895" h="260350">
                <a:moveTo>
                  <a:pt x="285345" y="58324"/>
                </a:moveTo>
                <a:lnTo>
                  <a:pt x="254108" y="58324"/>
                </a:lnTo>
                <a:lnTo>
                  <a:pt x="257484" y="59371"/>
                </a:lnTo>
                <a:lnTo>
                  <a:pt x="260149" y="61501"/>
                </a:lnTo>
                <a:lnTo>
                  <a:pt x="271353" y="99005"/>
                </a:lnTo>
                <a:lnTo>
                  <a:pt x="271427" y="120490"/>
                </a:lnTo>
                <a:lnTo>
                  <a:pt x="271325" y="130927"/>
                </a:lnTo>
                <a:lnTo>
                  <a:pt x="268501" y="169026"/>
                </a:lnTo>
                <a:lnTo>
                  <a:pt x="253752" y="187201"/>
                </a:lnTo>
                <a:lnTo>
                  <a:pt x="285440" y="187201"/>
                </a:lnTo>
                <a:lnTo>
                  <a:pt x="312281" y="150361"/>
                </a:lnTo>
                <a:lnTo>
                  <a:pt x="316084" y="123286"/>
                </a:lnTo>
                <a:lnTo>
                  <a:pt x="316011" y="120490"/>
                </a:lnTo>
                <a:lnTo>
                  <a:pt x="303172" y="75936"/>
                </a:lnTo>
                <a:lnTo>
                  <a:pt x="291105" y="62378"/>
                </a:lnTo>
                <a:lnTo>
                  <a:pt x="285345" y="58324"/>
                </a:lnTo>
                <a:close/>
              </a:path>
              <a:path w="556895" h="260350">
                <a:moveTo>
                  <a:pt x="422558" y="189633"/>
                </a:moveTo>
                <a:lnTo>
                  <a:pt x="363036" y="189633"/>
                </a:lnTo>
                <a:lnTo>
                  <a:pt x="365169" y="190183"/>
                </a:lnTo>
                <a:lnTo>
                  <a:pt x="368190" y="191302"/>
                </a:lnTo>
                <a:lnTo>
                  <a:pt x="376183" y="194084"/>
                </a:lnTo>
                <a:lnTo>
                  <a:pt x="383361" y="196069"/>
                </a:lnTo>
                <a:lnTo>
                  <a:pt x="389705" y="197260"/>
                </a:lnTo>
                <a:lnTo>
                  <a:pt x="395200" y="197656"/>
                </a:lnTo>
                <a:lnTo>
                  <a:pt x="403907" y="197656"/>
                </a:lnTo>
                <a:lnTo>
                  <a:pt x="411903" y="195632"/>
                </a:lnTo>
                <a:lnTo>
                  <a:pt x="419011" y="191603"/>
                </a:lnTo>
                <a:lnTo>
                  <a:pt x="422558" y="189633"/>
                </a:lnTo>
                <a:close/>
              </a:path>
              <a:path w="556895" h="260350">
                <a:moveTo>
                  <a:pt x="351308" y="146307"/>
                </a:moveTo>
                <a:lnTo>
                  <a:pt x="346155" y="146307"/>
                </a:lnTo>
                <a:lnTo>
                  <a:pt x="348465" y="197194"/>
                </a:lnTo>
                <a:lnTo>
                  <a:pt x="353618" y="197194"/>
                </a:lnTo>
                <a:lnTo>
                  <a:pt x="355751" y="192154"/>
                </a:lnTo>
                <a:lnTo>
                  <a:pt x="358594" y="189633"/>
                </a:lnTo>
                <a:lnTo>
                  <a:pt x="422558" y="189633"/>
                </a:lnTo>
                <a:lnTo>
                  <a:pt x="426297" y="187556"/>
                </a:lnTo>
                <a:lnTo>
                  <a:pt x="427493" y="186296"/>
                </a:lnTo>
                <a:lnTo>
                  <a:pt x="385426" y="186296"/>
                </a:lnTo>
                <a:lnTo>
                  <a:pt x="377963" y="182959"/>
                </a:lnTo>
                <a:lnTo>
                  <a:pt x="369967" y="176303"/>
                </a:lnTo>
                <a:lnTo>
                  <a:pt x="364377" y="170675"/>
                </a:lnTo>
                <a:lnTo>
                  <a:pt x="359371" y="163801"/>
                </a:lnTo>
                <a:lnTo>
                  <a:pt x="354998" y="155679"/>
                </a:lnTo>
                <a:lnTo>
                  <a:pt x="351308" y="146307"/>
                </a:lnTo>
                <a:close/>
              </a:path>
              <a:path w="556895" h="260350">
                <a:moveTo>
                  <a:pt x="395733" y="47568"/>
                </a:moveTo>
                <a:lnTo>
                  <a:pt x="388092" y="47568"/>
                </a:lnTo>
                <a:lnTo>
                  <a:pt x="378060" y="48396"/>
                </a:lnTo>
                <a:lnTo>
                  <a:pt x="346999" y="74842"/>
                </a:lnTo>
                <a:lnTo>
                  <a:pt x="344200" y="90432"/>
                </a:lnTo>
                <a:lnTo>
                  <a:pt x="344831" y="97767"/>
                </a:lnTo>
                <a:lnTo>
                  <a:pt x="373618" y="134815"/>
                </a:lnTo>
                <a:lnTo>
                  <a:pt x="391346" y="147405"/>
                </a:lnTo>
                <a:lnTo>
                  <a:pt x="397110" y="151763"/>
                </a:lnTo>
                <a:lnTo>
                  <a:pt x="401475" y="155438"/>
                </a:lnTo>
                <a:lnTo>
                  <a:pt x="404440" y="158430"/>
                </a:lnTo>
                <a:lnTo>
                  <a:pt x="407461" y="161962"/>
                </a:lnTo>
                <a:lnTo>
                  <a:pt x="409060" y="166151"/>
                </a:lnTo>
                <a:lnTo>
                  <a:pt x="409060" y="175238"/>
                </a:lnTo>
                <a:lnTo>
                  <a:pt x="407461" y="178842"/>
                </a:lnTo>
                <a:lnTo>
                  <a:pt x="401419" y="184805"/>
                </a:lnTo>
                <a:lnTo>
                  <a:pt x="397332" y="186296"/>
                </a:lnTo>
                <a:lnTo>
                  <a:pt x="427493" y="186296"/>
                </a:lnTo>
                <a:lnTo>
                  <a:pt x="431806" y="181752"/>
                </a:lnTo>
                <a:lnTo>
                  <a:pt x="439624" y="166612"/>
                </a:lnTo>
                <a:lnTo>
                  <a:pt x="441579" y="158891"/>
                </a:lnTo>
                <a:lnTo>
                  <a:pt x="441579" y="142331"/>
                </a:lnTo>
                <a:lnTo>
                  <a:pt x="415457" y="109114"/>
                </a:lnTo>
                <a:lnTo>
                  <a:pt x="395233" y="94881"/>
                </a:lnTo>
                <a:lnTo>
                  <a:pt x="387337" y="89006"/>
                </a:lnTo>
                <a:lnTo>
                  <a:pt x="381639" y="84239"/>
                </a:lnTo>
                <a:lnTo>
                  <a:pt x="378141" y="80581"/>
                </a:lnTo>
                <a:lnTo>
                  <a:pt x="376186" y="78061"/>
                </a:lnTo>
                <a:lnTo>
                  <a:pt x="375120" y="75434"/>
                </a:lnTo>
                <a:lnTo>
                  <a:pt x="375120" y="69062"/>
                </a:lnTo>
                <a:lnTo>
                  <a:pt x="376541" y="65867"/>
                </a:lnTo>
                <a:lnTo>
                  <a:pt x="379562" y="63081"/>
                </a:lnTo>
                <a:lnTo>
                  <a:pt x="382405" y="60312"/>
                </a:lnTo>
                <a:lnTo>
                  <a:pt x="385959" y="58927"/>
                </a:lnTo>
                <a:lnTo>
                  <a:pt x="432512" y="58927"/>
                </a:lnTo>
                <a:lnTo>
                  <a:pt x="432345" y="55431"/>
                </a:lnTo>
                <a:lnTo>
                  <a:pt x="415457" y="55431"/>
                </a:lnTo>
                <a:lnTo>
                  <a:pt x="413147" y="54685"/>
                </a:lnTo>
                <a:lnTo>
                  <a:pt x="410482" y="53159"/>
                </a:lnTo>
                <a:lnTo>
                  <a:pt x="403196" y="49431"/>
                </a:lnTo>
                <a:lnTo>
                  <a:pt x="395733" y="47568"/>
                </a:lnTo>
                <a:close/>
              </a:path>
              <a:path w="556895" h="260350">
                <a:moveTo>
                  <a:pt x="432512" y="58927"/>
                </a:moveTo>
                <a:lnTo>
                  <a:pt x="396621" y="58927"/>
                </a:lnTo>
                <a:lnTo>
                  <a:pt x="403196" y="61554"/>
                </a:lnTo>
                <a:lnTo>
                  <a:pt x="409949" y="66790"/>
                </a:lnTo>
                <a:lnTo>
                  <a:pt x="414846" y="71582"/>
                </a:lnTo>
                <a:lnTo>
                  <a:pt x="419678" y="78079"/>
                </a:lnTo>
                <a:lnTo>
                  <a:pt x="424442" y="86279"/>
                </a:lnTo>
                <a:lnTo>
                  <a:pt x="429140" y="96183"/>
                </a:lnTo>
                <a:lnTo>
                  <a:pt x="434293" y="96183"/>
                </a:lnTo>
                <a:lnTo>
                  <a:pt x="432512" y="58927"/>
                </a:lnTo>
                <a:close/>
              </a:path>
              <a:path w="556895" h="260350">
                <a:moveTo>
                  <a:pt x="431983" y="47869"/>
                </a:moveTo>
                <a:lnTo>
                  <a:pt x="426830" y="47869"/>
                </a:lnTo>
                <a:lnTo>
                  <a:pt x="424342" y="51402"/>
                </a:lnTo>
                <a:lnTo>
                  <a:pt x="422565" y="53549"/>
                </a:lnTo>
                <a:lnTo>
                  <a:pt x="420433" y="55058"/>
                </a:lnTo>
                <a:lnTo>
                  <a:pt x="418834" y="55431"/>
                </a:lnTo>
                <a:lnTo>
                  <a:pt x="432345" y="55431"/>
                </a:lnTo>
                <a:lnTo>
                  <a:pt x="431983" y="47869"/>
                </a:lnTo>
                <a:close/>
              </a:path>
              <a:path w="556895" h="260350">
                <a:moveTo>
                  <a:pt x="523142" y="66790"/>
                </a:moveTo>
                <a:lnTo>
                  <a:pt x="480672" y="66790"/>
                </a:lnTo>
                <a:lnTo>
                  <a:pt x="480770" y="153547"/>
                </a:lnTo>
                <a:lnTo>
                  <a:pt x="500219" y="192881"/>
                </a:lnTo>
                <a:lnTo>
                  <a:pt x="507860" y="195384"/>
                </a:lnTo>
                <a:lnTo>
                  <a:pt x="516923" y="195384"/>
                </a:lnTo>
                <a:lnTo>
                  <a:pt x="529714" y="193567"/>
                </a:lnTo>
                <a:lnTo>
                  <a:pt x="540623" y="188116"/>
                </a:lnTo>
                <a:lnTo>
                  <a:pt x="549633" y="179030"/>
                </a:lnTo>
                <a:lnTo>
                  <a:pt x="550223" y="177972"/>
                </a:lnTo>
                <a:lnTo>
                  <a:pt x="531849" y="177972"/>
                </a:lnTo>
                <a:lnTo>
                  <a:pt x="530072" y="177226"/>
                </a:lnTo>
                <a:lnTo>
                  <a:pt x="528296" y="175771"/>
                </a:lnTo>
                <a:lnTo>
                  <a:pt x="526341" y="174298"/>
                </a:lnTo>
                <a:lnTo>
                  <a:pt x="524919" y="172381"/>
                </a:lnTo>
                <a:lnTo>
                  <a:pt x="523498" y="167642"/>
                </a:lnTo>
                <a:lnTo>
                  <a:pt x="523183" y="162974"/>
                </a:lnTo>
                <a:lnTo>
                  <a:pt x="523142" y="66790"/>
                </a:lnTo>
                <a:close/>
              </a:path>
              <a:path w="556895" h="260350">
                <a:moveTo>
                  <a:pt x="552107" y="162974"/>
                </a:moveTo>
                <a:lnTo>
                  <a:pt x="546243" y="172967"/>
                </a:lnTo>
                <a:lnTo>
                  <a:pt x="540201" y="177972"/>
                </a:lnTo>
                <a:lnTo>
                  <a:pt x="550223" y="177972"/>
                </a:lnTo>
                <a:lnTo>
                  <a:pt x="556727" y="166311"/>
                </a:lnTo>
                <a:lnTo>
                  <a:pt x="552107" y="162974"/>
                </a:lnTo>
                <a:close/>
              </a:path>
              <a:path w="556895" h="260350">
                <a:moveTo>
                  <a:pt x="523142" y="0"/>
                </a:moveTo>
                <a:lnTo>
                  <a:pt x="517989" y="0"/>
                </a:lnTo>
                <a:lnTo>
                  <a:pt x="512827" y="8952"/>
                </a:lnTo>
                <a:lnTo>
                  <a:pt x="507216" y="17465"/>
                </a:lnTo>
                <a:lnTo>
                  <a:pt x="479784" y="47676"/>
                </a:lnTo>
                <a:lnTo>
                  <a:pt x="462192" y="61501"/>
                </a:lnTo>
                <a:lnTo>
                  <a:pt x="462192" y="66790"/>
                </a:lnTo>
                <a:lnTo>
                  <a:pt x="556727" y="66790"/>
                </a:lnTo>
                <a:lnTo>
                  <a:pt x="556727" y="51810"/>
                </a:lnTo>
                <a:lnTo>
                  <a:pt x="523142" y="51810"/>
                </a:lnTo>
                <a:lnTo>
                  <a:pt x="523142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92352" y="5648125"/>
            <a:ext cx="1728290" cy="2717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09314" y="5707656"/>
            <a:ext cx="960755" cy="150495"/>
          </a:xfrm>
          <a:custGeom>
            <a:avLst/>
            <a:gdLst/>
            <a:ahLst/>
            <a:cxnLst/>
            <a:rect l="l" t="t" r="r" b="b"/>
            <a:pathLst>
              <a:path w="960754" h="150495">
                <a:moveTo>
                  <a:pt x="71612" y="4242"/>
                </a:moveTo>
                <a:lnTo>
                  <a:pt x="0" y="4242"/>
                </a:lnTo>
                <a:lnTo>
                  <a:pt x="0" y="9833"/>
                </a:lnTo>
                <a:lnTo>
                  <a:pt x="5153" y="11253"/>
                </a:lnTo>
                <a:lnTo>
                  <a:pt x="9062" y="13578"/>
                </a:lnTo>
                <a:lnTo>
                  <a:pt x="63793" y="150088"/>
                </a:lnTo>
                <a:lnTo>
                  <a:pt x="71612" y="150088"/>
                </a:lnTo>
                <a:lnTo>
                  <a:pt x="94504" y="87539"/>
                </a:lnTo>
                <a:lnTo>
                  <a:pt x="84584" y="87539"/>
                </a:lnTo>
                <a:lnTo>
                  <a:pt x="63793" y="32250"/>
                </a:lnTo>
                <a:lnTo>
                  <a:pt x="60595" y="23677"/>
                </a:lnTo>
                <a:lnTo>
                  <a:pt x="58818" y="18530"/>
                </a:lnTo>
                <a:lnTo>
                  <a:pt x="58818" y="14980"/>
                </a:lnTo>
                <a:lnTo>
                  <a:pt x="59884" y="13365"/>
                </a:lnTo>
                <a:lnTo>
                  <a:pt x="63438" y="10543"/>
                </a:lnTo>
                <a:lnTo>
                  <a:pt x="66814" y="9833"/>
                </a:lnTo>
                <a:lnTo>
                  <a:pt x="71612" y="9833"/>
                </a:lnTo>
                <a:lnTo>
                  <a:pt x="71612" y="4242"/>
                </a:lnTo>
                <a:close/>
              </a:path>
              <a:path w="960754" h="150495">
                <a:moveTo>
                  <a:pt x="153570" y="46183"/>
                </a:moveTo>
                <a:lnTo>
                  <a:pt x="109639" y="46183"/>
                </a:lnTo>
                <a:lnTo>
                  <a:pt x="148555" y="150088"/>
                </a:lnTo>
                <a:lnTo>
                  <a:pt x="157084" y="150088"/>
                </a:lnTo>
                <a:lnTo>
                  <a:pt x="179209" y="87539"/>
                </a:lnTo>
                <a:lnTo>
                  <a:pt x="168457" y="87539"/>
                </a:lnTo>
                <a:lnTo>
                  <a:pt x="153570" y="46183"/>
                </a:lnTo>
                <a:close/>
              </a:path>
              <a:path w="960754" h="150495">
                <a:moveTo>
                  <a:pt x="157084" y="4242"/>
                </a:moveTo>
                <a:lnTo>
                  <a:pt x="84584" y="4242"/>
                </a:lnTo>
                <a:lnTo>
                  <a:pt x="84584" y="9833"/>
                </a:lnTo>
                <a:lnTo>
                  <a:pt x="89204" y="10649"/>
                </a:lnTo>
                <a:lnTo>
                  <a:pt x="92758" y="12087"/>
                </a:lnTo>
                <a:lnTo>
                  <a:pt x="97378" y="16222"/>
                </a:lnTo>
                <a:lnTo>
                  <a:pt x="100043" y="21050"/>
                </a:lnTo>
                <a:lnTo>
                  <a:pt x="103064" y="28611"/>
                </a:lnTo>
                <a:lnTo>
                  <a:pt x="104486" y="32250"/>
                </a:lnTo>
                <a:lnTo>
                  <a:pt x="84584" y="87539"/>
                </a:lnTo>
                <a:lnTo>
                  <a:pt x="94504" y="87539"/>
                </a:lnTo>
                <a:lnTo>
                  <a:pt x="109639" y="46183"/>
                </a:lnTo>
                <a:lnTo>
                  <a:pt x="153570" y="46183"/>
                </a:lnTo>
                <a:lnTo>
                  <a:pt x="148555" y="32250"/>
                </a:lnTo>
                <a:lnTo>
                  <a:pt x="145534" y="24689"/>
                </a:lnTo>
                <a:lnTo>
                  <a:pt x="144113" y="19790"/>
                </a:lnTo>
                <a:lnTo>
                  <a:pt x="144218" y="14980"/>
                </a:lnTo>
                <a:lnTo>
                  <a:pt x="144823" y="13453"/>
                </a:lnTo>
                <a:lnTo>
                  <a:pt x="146543" y="12087"/>
                </a:lnTo>
                <a:lnTo>
                  <a:pt x="147844" y="10933"/>
                </a:lnTo>
                <a:lnTo>
                  <a:pt x="151576" y="10134"/>
                </a:lnTo>
                <a:lnTo>
                  <a:pt x="157084" y="9833"/>
                </a:lnTo>
                <a:lnTo>
                  <a:pt x="157084" y="4242"/>
                </a:lnTo>
                <a:close/>
              </a:path>
              <a:path w="960754" h="150495">
                <a:moveTo>
                  <a:pt x="218568" y="4242"/>
                </a:moveTo>
                <a:lnTo>
                  <a:pt x="176631" y="4242"/>
                </a:lnTo>
                <a:lnTo>
                  <a:pt x="176631" y="9833"/>
                </a:lnTo>
                <a:lnTo>
                  <a:pt x="182140" y="10241"/>
                </a:lnTo>
                <a:lnTo>
                  <a:pt x="185872" y="11359"/>
                </a:lnTo>
                <a:lnTo>
                  <a:pt x="189781" y="14980"/>
                </a:lnTo>
                <a:lnTo>
                  <a:pt x="190533" y="17429"/>
                </a:lnTo>
                <a:lnTo>
                  <a:pt x="190603" y="24689"/>
                </a:lnTo>
                <a:lnTo>
                  <a:pt x="189426" y="29375"/>
                </a:lnTo>
                <a:lnTo>
                  <a:pt x="186747" y="36689"/>
                </a:lnTo>
                <a:lnTo>
                  <a:pt x="168457" y="87539"/>
                </a:lnTo>
                <a:lnTo>
                  <a:pt x="179209" y="87539"/>
                </a:lnTo>
                <a:lnTo>
                  <a:pt x="197197" y="36652"/>
                </a:lnTo>
                <a:lnTo>
                  <a:pt x="201154" y="25044"/>
                </a:lnTo>
                <a:lnTo>
                  <a:pt x="204708" y="17429"/>
                </a:lnTo>
                <a:lnTo>
                  <a:pt x="207551" y="14767"/>
                </a:lnTo>
                <a:lnTo>
                  <a:pt x="210216" y="12087"/>
                </a:lnTo>
                <a:lnTo>
                  <a:pt x="213948" y="10454"/>
                </a:lnTo>
                <a:lnTo>
                  <a:pt x="218568" y="9833"/>
                </a:lnTo>
                <a:lnTo>
                  <a:pt x="218568" y="4242"/>
                </a:lnTo>
                <a:close/>
              </a:path>
              <a:path w="960754" h="150495">
                <a:moveTo>
                  <a:pt x="305818" y="0"/>
                </a:moveTo>
                <a:lnTo>
                  <a:pt x="266935" y="12729"/>
                </a:lnTo>
                <a:lnTo>
                  <a:pt x="244112" y="47230"/>
                </a:lnTo>
                <a:lnTo>
                  <a:pt x="239714" y="75718"/>
                </a:lnTo>
                <a:lnTo>
                  <a:pt x="240783" y="90046"/>
                </a:lnTo>
                <a:lnTo>
                  <a:pt x="256951" y="127670"/>
                </a:lnTo>
                <a:lnTo>
                  <a:pt x="291110" y="148687"/>
                </a:lnTo>
                <a:lnTo>
                  <a:pt x="306173" y="150088"/>
                </a:lnTo>
                <a:lnTo>
                  <a:pt x="321566" y="148554"/>
                </a:lnTo>
                <a:lnTo>
                  <a:pt x="335227" y="143953"/>
                </a:lnTo>
                <a:lnTo>
                  <a:pt x="341948" y="139633"/>
                </a:lnTo>
                <a:lnTo>
                  <a:pt x="301020" y="139633"/>
                </a:lnTo>
                <a:lnTo>
                  <a:pt x="296933" y="137770"/>
                </a:lnTo>
                <a:lnTo>
                  <a:pt x="293379" y="134025"/>
                </a:lnTo>
                <a:lnTo>
                  <a:pt x="289647" y="130297"/>
                </a:lnTo>
                <a:lnTo>
                  <a:pt x="287337" y="124848"/>
                </a:lnTo>
                <a:lnTo>
                  <a:pt x="284175" y="89568"/>
                </a:lnTo>
                <a:lnTo>
                  <a:pt x="284238" y="72922"/>
                </a:lnTo>
                <a:lnTo>
                  <a:pt x="286956" y="28368"/>
                </a:lnTo>
                <a:lnTo>
                  <a:pt x="301198" y="10756"/>
                </a:lnTo>
                <a:lnTo>
                  <a:pt x="341853" y="10756"/>
                </a:lnTo>
                <a:lnTo>
                  <a:pt x="340113" y="9531"/>
                </a:lnTo>
                <a:lnTo>
                  <a:pt x="332056" y="5361"/>
                </a:lnTo>
                <a:lnTo>
                  <a:pt x="323632" y="2382"/>
                </a:lnTo>
                <a:lnTo>
                  <a:pt x="314875" y="595"/>
                </a:lnTo>
                <a:lnTo>
                  <a:pt x="305818" y="0"/>
                </a:lnTo>
                <a:close/>
              </a:path>
              <a:path w="960754" h="150495">
                <a:moveTo>
                  <a:pt x="341853" y="10756"/>
                </a:moveTo>
                <a:lnTo>
                  <a:pt x="310616" y="10756"/>
                </a:lnTo>
                <a:lnTo>
                  <a:pt x="313992" y="11803"/>
                </a:lnTo>
                <a:lnTo>
                  <a:pt x="316657" y="13933"/>
                </a:lnTo>
                <a:lnTo>
                  <a:pt x="327861" y="51437"/>
                </a:lnTo>
                <a:lnTo>
                  <a:pt x="327935" y="72922"/>
                </a:lnTo>
                <a:lnTo>
                  <a:pt x="327833" y="83359"/>
                </a:lnTo>
                <a:lnTo>
                  <a:pt x="325009" y="121458"/>
                </a:lnTo>
                <a:lnTo>
                  <a:pt x="310260" y="139633"/>
                </a:lnTo>
                <a:lnTo>
                  <a:pt x="341948" y="139633"/>
                </a:lnTo>
                <a:lnTo>
                  <a:pt x="368789" y="102792"/>
                </a:lnTo>
                <a:lnTo>
                  <a:pt x="372592" y="75718"/>
                </a:lnTo>
                <a:lnTo>
                  <a:pt x="372519" y="72922"/>
                </a:lnTo>
                <a:lnTo>
                  <a:pt x="359680" y="28368"/>
                </a:lnTo>
                <a:lnTo>
                  <a:pt x="347613" y="14809"/>
                </a:lnTo>
                <a:lnTo>
                  <a:pt x="341853" y="10756"/>
                </a:lnTo>
                <a:close/>
              </a:path>
              <a:path w="960754" h="150495">
                <a:moveTo>
                  <a:pt x="457749" y="4242"/>
                </a:moveTo>
                <a:lnTo>
                  <a:pt x="399998" y="4242"/>
                </a:lnTo>
                <a:lnTo>
                  <a:pt x="399998" y="9833"/>
                </a:lnTo>
                <a:lnTo>
                  <a:pt x="406217" y="10649"/>
                </a:lnTo>
                <a:lnTo>
                  <a:pt x="410304" y="12371"/>
                </a:lnTo>
                <a:lnTo>
                  <a:pt x="414213" y="17607"/>
                </a:lnTo>
                <a:lnTo>
                  <a:pt x="415212" y="23855"/>
                </a:lnTo>
                <a:lnTo>
                  <a:pt x="415280" y="125860"/>
                </a:lnTo>
                <a:lnTo>
                  <a:pt x="414391" y="132409"/>
                </a:lnTo>
                <a:lnTo>
                  <a:pt x="412614" y="134646"/>
                </a:lnTo>
                <a:lnTo>
                  <a:pt x="410126" y="137876"/>
                </a:lnTo>
                <a:lnTo>
                  <a:pt x="405862" y="139793"/>
                </a:lnTo>
                <a:lnTo>
                  <a:pt x="399998" y="140397"/>
                </a:lnTo>
                <a:lnTo>
                  <a:pt x="399998" y="145846"/>
                </a:lnTo>
                <a:lnTo>
                  <a:pt x="473031" y="145846"/>
                </a:lnTo>
                <a:lnTo>
                  <a:pt x="473031" y="140397"/>
                </a:lnTo>
                <a:lnTo>
                  <a:pt x="466812" y="139793"/>
                </a:lnTo>
                <a:lnTo>
                  <a:pt x="462536" y="137876"/>
                </a:lnTo>
                <a:lnTo>
                  <a:pt x="458649" y="131557"/>
                </a:lnTo>
                <a:lnTo>
                  <a:pt x="457874" y="125860"/>
                </a:lnTo>
                <a:lnTo>
                  <a:pt x="457749" y="38924"/>
                </a:lnTo>
                <a:lnTo>
                  <a:pt x="463080" y="31345"/>
                </a:lnTo>
                <a:lnTo>
                  <a:pt x="468056" y="26002"/>
                </a:lnTo>
                <a:lnTo>
                  <a:pt x="472854" y="22861"/>
                </a:lnTo>
                <a:lnTo>
                  <a:pt x="457749" y="22861"/>
                </a:lnTo>
                <a:lnTo>
                  <a:pt x="457749" y="4242"/>
                </a:lnTo>
                <a:close/>
              </a:path>
              <a:path w="960754" h="150495">
                <a:moveTo>
                  <a:pt x="535892" y="19683"/>
                </a:moveTo>
                <a:lnTo>
                  <a:pt x="486714" y="19683"/>
                </a:lnTo>
                <a:lnTo>
                  <a:pt x="489202" y="20589"/>
                </a:lnTo>
                <a:lnTo>
                  <a:pt x="491512" y="22417"/>
                </a:lnTo>
                <a:lnTo>
                  <a:pt x="497987" y="124742"/>
                </a:lnTo>
                <a:lnTo>
                  <a:pt x="497731" y="128611"/>
                </a:lnTo>
                <a:lnTo>
                  <a:pt x="496310" y="133545"/>
                </a:lnTo>
                <a:lnTo>
                  <a:pt x="494711" y="135675"/>
                </a:lnTo>
                <a:lnTo>
                  <a:pt x="492401" y="137432"/>
                </a:lnTo>
                <a:lnTo>
                  <a:pt x="490268" y="139207"/>
                </a:lnTo>
                <a:lnTo>
                  <a:pt x="487070" y="140201"/>
                </a:lnTo>
                <a:lnTo>
                  <a:pt x="483160" y="140397"/>
                </a:lnTo>
                <a:lnTo>
                  <a:pt x="483160" y="145846"/>
                </a:lnTo>
                <a:lnTo>
                  <a:pt x="556549" y="145846"/>
                </a:lnTo>
                <a:lnTo>
                  <a:pt x="556549" y="140397"/>
                </a:lnTo>
                <a:lnTo>
                  <a:pt x="549975" y="139988"/>
                </a:lnTo>
                <a:lnTo>
                  <a:pt x="545532" y="137929"/>
                </a:lnTo>
                <a:lnTo>
                  <a:pt x="543222" y="134184"/>
                </a:lnTo>
                <a:lnTo>
                  <a:pt x="541445" y="131557"/>
                </a:lnTo>
                <a:lnTo>
                  <a:pt x="540655" y="125860"/>
                </a:lnTo>
                <a:lnTo>
                  <a:pt x="540557" y="38924"/>
                </a:lnTo>
                <a:lnTo>
                  <a:pt x="545177" y="32552"/>
                </a:lnTo>
                <a:lnTo>
                  <a:pt x="549619" y="27795"/>
                </a:lnTo>
                <a:lnTo>
                  <a:pt x="552490" y="25736"/>
                </a:lnTo>
                <a:lnTo>
                  <a:pt x="538247" y="25736"/>
                </a:lnTo>
                <a:lnTo>
                  <a:pt x="535892" y="19683"/>
                </a:lnTo>
                <a:close/>
              </a:path>
              <a:path w="960754" h="150495">
                <a:moveTo>
                  <a:pt x="619004" y="19843"/>
                </a:moveTo>
                <a:lnTo>
                  <a:pt x="570232" y="19843"/>
                </a:lnTo>
                <a:lnTo>
                  <a:pt x="572720" y="20660"/>
                </a:lnTo>
                <a:lnTo>
                  <a:pt x="575143" y="22417"/>
                </a:lnTo>
                <a:lnTo>
                  <a:pt x="581192" y="125150"/>
                </a:lnTo>
                <a:lnTo>
                  <a:pt x="580361" y="131007"/>
                </a:lnTo>
                <a:lnTo>
                  <a:pt x="578584" y="133723"/>
                </a:lnTo>
                <a:lnTo>
                  <a:pt x="575741" y="137663"/>
                </a:lnTo>
                <a:lnTo>
                  <a:pt x="571476" y="139882"/>
                </a:lnTo>
                <a:lnTo>
                  <a:pt x="565790" y="140397"/>
                </a:lnTo>
                <a:lnTo>
                  <a:pt x="565790" y="145846"/>
                </a:lnTo>
                <a:lnTo>
                  <a:pt x="639001" y="145846"/>
                </a:lnTo>
                <a:lnTo>
                  <a:pt x="639001" y="140397"/>
                </a:lnTo>
                <a:lnTo>
                  <a:pt x="632782" y="139580"/>
                </a:lnTo>
                <a:lnTo>
                  <a:pt x="628695" y="137876"/>
                </a:lnTo>
                <a:lnTo>
                  <a:pt x="624785" y="132622"/>
                </a:lnTo>
                <a:lnTo>
                  <a:pt x="623719" y="125860"/>
                </a:lnTo>
                <a:lnTo>
                  <a:pt x="623719" y="56939"/>
                </a:lnTo>
                <a:lnTo>
                  <a:pt x="623517" y="46353"/>
                </a:lnTo>
                <a:lnTo>
                  <a:pt x="622897" y="37309"/>
                </a:lnTo>
                <a:lnTo>
                  <a:pt x="621845" y="29808"/>
                </a:lnTo>
                <a:lnTo>
                  <a:pt x="620343" y="23855"/>
                </a:lnTo>
                <a:lnTo>
                  <a:pt x="619004" y="19843"/>
                </a:lnTo>
                <a:close/>
              </a:path>
              <a:path w="960754" h="150495">
                <a:moveTo>
                  <a:pt x="594577" y="0"/>
                </a:moveTo>
                <a:lnTo>
                  <a:pt x="576629" y="0"/>
                </a:lnTo>
                <a:lnTo>
                  <a:pt x="568988" y="2005"/>
                </a:lnTo>
                <a:lnTo>
                  <a:pt x="538247" y="25736"/>
                </a:lnTo>
                <a:lnTo>
                  <a:pt x="552490" y="25736"/>
                </a:lnTo>
                <a:lnTo>
                  <a:pt x="558504" y="21423"/>
                </a:lnTo>
                <a:lnTo>
                  <a:pt x="562947" y="19843"/>
                </a:lnTo>
                <a:lnTo>
                  <a:pt x="619004" y="19843"/>
                </a:lnTo>
                <a:lnTo>
                  <a:pt x="618033" y="16932"/>
                </a:lnTo>
                <a:lnTo>
                  <a:pt x="613946" y="11235"/>
                </a:lnTo>
                <a:lnTo>
                  <a:pt x="608260" y="6726"/>
                </a:lnTo>
                <a:lnTo>
                  <a:pt x="602396" y="2236"/>
                </a:lnTo>
                <a:lnTo>
                  <a:pt x="594577" y="0"/>
                </a:lnTo>
                <a:close/>
              </a:path>
              <a:path w="960754" h="150495">
                <a:moveTo>
                  <a:pt x="510170" y="0"/>
                </a:moveTo>
                <a:lnTo>
                  <a:pt x="493111" y="0"/>
                </a:lnTo>
                <a:lnTo>
                  <a:pt x="485826" y="1686"/>
                </a:lnTo>
                <a:lnTo>
                  <a:pt x="457749" y="22861"/>
                </a:lnTo>
                <a:lnTo>
                  <a:pt x="472854" y="22861"/>
                </a:lnTo>
                <a:lnTo>
                  <a:pt x="476230" y="20748"/>
                </a:lnTo>
                <a:lnTo>
                  <a:pt x="479784" y="19683"/>
                </a:lnTo>
                <a:lnTo>
                  <a:pt x="535892" y="19683"/>
                </a:lnTo>
                <a:lnTo>
                  <a:pt x="534870" y="17057"/>
                </a:lnTo>
                <a:lnTo>
                  <a:pt x="530072" y="10596"/>
                </a:lnTo>
                <a:lnTo>
                  <a:pt x="524031" y="6354"/>
                </a:lnTo>
                <a:lnTo>
                  <a:pt x="517811" y="2112"/>
                </a:lnTo>
                <a:lnTo>
                  <a:pt x="510170" y="0"/>
                </a:lnTo>
                <a:close/>
              </a:path>
              <a:path w="960754" h="150495">
                <a:moveTo>
                  <a:pt x="730871" y="0"/>
                </a:moveTo>
                <a:lnTo>
                  <a:pt x="685914" y="20979"/>
                </a:lnTo>
                <a:lnTo>
                  <a:pt x="667922" y="60571"/>
                </a:lnTo>
                <a:lnTo>
                  <a:pt x="666722" y="77386"/>
                </a:lnTo>
                <a:lnTo>
                  <a:pt x="667552" y="91268"/>
                </a:lnTo>
                <a:lnTo>
                  <a:pt x="688937" y="136460"/>
                </a:lnTo>
                <a:lnTo>
                  <a:pt x="727495" y="150088"/>
                </a:lnTo>
                <a:lnTo>
                  <a:pt x="736421" y="149478"/>
                </a:lnTo>
                <a:lnTo>
                  <a:pt x="773269" y="127067"/>
                </a:lnTo>
                <a:lnTo>
                  <a:pt x="747752" y="127067"/>
                </a:lnTo>
                <a:lnTo>
                  <a:pt x="740686" y="126281"/>
                </a:lnTo>
                <a:lnTo>
                  <a:pt x="711991" y="95182"/>
                </a:lnTo>
                <a:lnTo>
                  <a:pt x="707593" y="69967"/>
                </a:lnTo>
                <a:lnTo>
                  <a:pt x="785424" y="69967"/>
                </a:lnTo>
                <a:lnTo>
                  <a:pt x="784448" y="59815"/>
                </a:lnTo>
                <a:lnTo>
                  <a:pt x="706882" y="59815"/>
                </a:lnTo>
                <a:lnTo>
                  <a:pt x="706922" y="53690"/>
                </a:lnTo>
                <a:lnTo>
                  <a:pt x="719143" y="12406"/>
                </a:lnTo>
                <a:lnTo>
                  <a:pt x="723408" y="9833"/>
                </a:lnTo>
                <a:lnTo>
                  <a:pt x="759888" y="9833"/>
                </a:lnTo>
                <a:lnTo>
                  <a:pt x="751018" y="4408"/>
                </a:lnTo>
                <a:lnTo>
                  <a:pt x="741303" y="1101"/>
                </a:lnTo>
                <a:lnTo>
                  <a:pt x="730871" y="0"/>
                </a:lnTo>
                <a:close/>
              </a:path>
              <a:path w="960754" h="150495">
                <a:moveTo>
                  <a:pt x="780271" y="103744"/>
                </a:moveTo>
                <a:lnTo>
                  <a:pt x="774585" y="112530"/>
                </a:lnTo>
                <a:lnTo>
                  <a:pt x="769254" y="118618"/>
                </a:lnTo>
                <a:lnTo>
                  <a:pt x="759303" y="125381"/>
                </a:lnTo>
                <a:lnTo>
                  <a:pt x="753794" y="127067"/>
                </a:lnTo>
                <a:lnTo>
                  <a:pt x="773269" y="127067"/>
                </a:lnTo>
                <a:lnTo>
                  <a:pt x="779452" y="117956"/>
                </a:lnTo>
                <a:lnTo>
                  <a:pt x="785424" y="107081"/>
                </a:lnTo>
                <a:lnTo>
                  <a:pt x="780271" y="103744"/>
                </a:lnTo>
                <a:close/>
              </a:path>
              <a:path w="960754" h="150495">
                <a:moveTo>
                  <a:pt x="759888" y="9833"/>
                </a:moveTo>
                <a:lnTo>
                  <a:pt x="732115" y="9833"/>
                </a:lnTo>
                <a:lnTo>
                  <a:pt x="734958" y="10756"/>
                </a:lnTo>
                <a:lnTo>
                  <a:pt x="740822" y="15690"/>
                </a:lnTo>
                <a:lnTo>
                  <a:pt x="748108" y="59815"/>
                </a:lnTo>
                <a:lnTo>
                  <a:pt x="784448" y="59815"/>
                </a:lnTo>
                <a:lnTo>
                  <a:pt x="768365" y="17642"/>
                </a:lnTo>
                <a:lnTo>
                  <a:pt x="760033" y="9921"/>
                </a:lnTo>
                <a:lnTo>
                  <a:pt x="759888" y="9833"/>
                </a:lnTo>
                <a:close/>
              </a:path>
              <a:path w="960754" h="150495">
                <a:moveTo>
                  <a:pt x="865033" y="4242"/>
                </a:moveTo>
                <a:lnTo>
                  <a:pt x="807281" y="4242"/>
                </a:lnTo>
                <a:lnTo>
                  <a:pt x="807281" y="9833"/>
                </a:lnTo>
                <a:lnTo>
                  <a:pt x="813678" y="10649"/>
                </a:lnTo>
                <a:lnTo>
                  <a:pt x="817765" y="12371"/>
                </a:lnTo>
                <a:lnTo>
                  <a:pt x="821675" y="17607"/>
                </a:lnTo>
                <a:lnTo>
                  <a:pt x="822741" y="24281"/>
                </a:lnTo>
                <a:lnTo>
                  <a:pt x="822741" y="125860"/>
                </a:lnTo>
                <a:lnTo>
                  <a:pt x="821853" y="132409"/>
                </a:lnTo>
                <a:lnTo>
                  <a:pt x="820076" y="134646"/>
                </a:lnTo>
                <a:lnTo>
                  <a:pt x="817588" y="137876"/>
                </a:lnTo>
                <a:lnTo>
                  <a:pt x="813323" y="139793"/>
                </a:lnTo>
                <a:lnTo>
                  <a:pt x="807281" y="140397"/>
                </a:lnTo>
                <a:lnTo>
                  <a:pt x="807281" y="145846"/>
                </a:lnTo>
                <a:lnTo>
                  <a:pt x="879071" y="145846"/>
                </a:lnTo>
                <a:lnTo>
                  <a:pt x="879071" y="140397"/>
                </a:lnTo>
                <a:lnTo>
                  <a:pt x="873740" y="139687"/>
                </a:lnTo>
                <a:lnTo>
                  <a:pt x="870009" y="137929"/>
                </a:lnTo>
                <a:lnTo>
                  <a:pt x="866099" y="132267"/>
                </a:lnTo>
                <a:lnTo>
                  <a:pt x="865081" y="125860"/>
                </a:lnTo>
                <a:lnTo>
                  <a:pt x="865033" y="39066"/>
                </a:lnTo>
                <a:lnTo>
                  <a:pt x="870836" y="30922"/>
                </a:lnTo>
                <a:lnTo>
                  <a:pt x="876806" y="25104"/>
                </a:lnTo>
                <a:lnTo>
                  <a:pt x="881301" y="22559"/>
                </a:lnTo>
                <a:lnTo>
                  <a:pt x="865033" y="22559"/>
                </a:lnTo>
                <a:lnTo>
                  <a:pt x="865033" y="4242"/>
                </a:lnTo>
                <a:close/>
              </a:path>
              <a:path w="960754" h="150495">
                <a:moveTo>
                  <a:pt x="940907" y="20447"/>
                </a:moveTo>
                <a:lnTo>
                  <a:pt x="892043" y="20447"/>
                </a:lnTo>
                <a:lnTo>
                  <a:pt x="894353" y="21281"/>
                </a:lnTo>
                <a:lnTo>
                  <a:pt x="896663" y="22932"/>
                </a:lnTo>
                <a:lnTo>
                  <a:pt x="902466" y="39066"/>
                </a:lnTo>
                <a:lnTo>
                  <a:pt x="902423" y="125860"/>
                </a:lnTo>
                <a:lnTo>
                  <a:pt x="888667" y="140397"/>
                </a:lnTo>
                <a:lnTo>
                  <a:pt x="888667" y="145846"/>
                </a:lnTo>
                <a:lnTo>
                  <a:pt x="960279" y="145846"/>
                </a:lnTo>
                <a:lnTo>
                  <a:pt x="960279" y="140397"/>
                </a:lnTo>
                <a:lnTo>
                  <a:pt x="954060" y="139687"/>
                </a:lnTo>
                <a:lnTo>
                  <a:pt x="949973" y="138000"/>
                </a:lnTo>
                <a:lnTo>
                  <a:pt x="946063" y="132640"/>
                </a:lnTo>
                <a:lnTo>
                  <a:pt x="944997" y="125860"/>
                </a:lnTo>
                <a:lnTo>
                  <a:pt x="944997" y="59815"/>
                </a:lnTo>
                <a:lnTo>
                  <a:pt x="944858" y="48546"/>
                </a:lnTo>
                <a:lnTo>
                  <a:pt x="944399" y="39066"/>
                </a:lnTo>
                <a:lnTo>
                  <a:pt x="943648" y="31967"/>
                </a:lnTo>
                <a:lnTo>
                  <a:pt x="942509" y="26659"/>
                </a:lnTo>
                <a:lnTo>
                  <a:pt x="940907" y="20447"/>
                </a:lnTo>
                <a:close/>
              </a:path>
              <a:path w="960754" h="150495">
                <a:moveTo>
                  <a:pt x="916743" y="0"/>
                </a:moveTo>
                <a:lnTo>
                  <a:pt x="899862" y="0"/>
                </a:lnTo>
                <a:lnTo>
                  <a:pt x="892754" y="1792"/>
                </a:lnTo>
                <a:lnTo>
                  <a:pt x="865033" y="22559"/>
                </a:lnTo>
                <a:lnTo>
                  <a:pt x="881301" y="22559"/>
                </a:lnTo>
                <a:lnTo>
                  <a:pt x="882975" y="21611"/>
                </a:lnTo>
                <a:lnTo>
                  <a:pt x="889378" y="20447"/>
                </a:lnTo>
                <a:lnTo>
                  <a:pt x="940907" y="20447"/>
                </a:lnTo>
                <a:lnTo>
                  <a:pt x="940555" y="19080"/>
                </a:lnTo>
                <a:lnTo>
                  <a:pt x="936468" y="12744"/>
                </a:lnTo>
                <a:lnTo>
                  <a:pt x="924384" y="2538"/>
                </a:lnTo>
                <a:lnTo>
                  <a:pt x="916743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66794" y="5643279"/>
            <a:ext cx="588010" cy="214629"/>
          </a:xfrm>
          <a:custGeom>
            <a:avLst/>
            <a:gdLst/>
            <a:ahLst/>
            <a:cxnLst/>
            <a:rect l="l" t="t" r="r" b="b"/>
            <a:pathLst>
              <a:path w="588009" h="214629">
                <a:moveTo>
                  <a:pt x="71612" y="68618"/>
                </a:moveTo>
                <a:lnTo>
                  <a:pt x="0" y="68618"/>
                </a:lnTo>
                <a:lnTo>
                  <a:pt x="0" y="74209"/>
                </a:lnTo>
                <a:lnTo>
                  <a:pt x="5153" y="75629"/>
                </a:lnTo>
                <a:lnTo>
                  <a:pt x="9062" y="77954"/>
                </a:lnTo>
                <a:lnTo>
                  <a:pt x="63793" y="214464"/>
                </a:lnTo>
                <a:lnTo>
                  <a:pt x="71612" y="214464"/>
                </a:lnTo>
                <a:lnTo>
                  <a:pt x="94504" y="151916"/>
                </a:lnTo>
                <a:lnTo>
                  <a:pt x="84584" y="151916"/>
                </a:lnTo>
                <a:lnTo>
                  <a:pt x="63793" y="96627"/>
                </a:lnTo>
                <a:lnTo>
                  <a:pt x="60595" y="88054"/>
                </a:lnTo>
                <a:lnTo>
                  <a:pt x="58818" y="82907"/>
                </a:lnTo>
                <a:lnTo>
                  <a:pt x="58818" y="79357"/>
                </a:lnTo>
                <a:lnTo>
                  <a:pt x="59884" y="77741"/>
                </a:lnTo>
                <a:lnTo>
                  <a:pt x="63438" y="74919"/>
                </a:lnTo>
                <a:lnTo>
                  <a:pt x="66814" y="74209"/>
                </a:lnTo>
                <a:lnTo>
                  <a:pt x="71612" y="74209"/>
                </a:lnTo>
                <a:lnTo>
                  <a:pt x="71612" y="68618"/>
                </a:lnTo>
                <a:close/>
              </a:path>
              <a:path w="588009" h="214629">
                <a:moveTo>
                  <a:pt x="153570" y="110560"/>
                </a:moveTo>
                <a:lnTo>
                  <a:pt x="109639" y="110560"/>
                </a:lnTo>
                <a:lnTo>
                  <a:pt x="148555" y="214464"/>
                </a:lnTo>
                <a:lnTo>
                  <a:pt x="157084" y="214464"/>
                </a:lnTo>
                <a:lnTo>
                  <a:pt x="179209" y="151916"/>
                </a:lnTo>
                <a:lnTo>
                  <a:pt x="168457" y="151916"/>
                </a:lnTo>
                <a:lnTo>
                  <a:pt x="153570" y="110560"/>
                </a:lnTo>
                <a:close/>
              </a:path>
              <a:path w="588009" h="214629">
                <a:moveTo>
                  <a:pt x="157084" y="68618"/>
                </a:moveTo>
                <a:lnTo>
                  <a:pt x="84584" y="68618"/>
                </a:lnTo>
                <a:lnTo>
                  <a:pt x="84584" y="74209"/>
                </a:lnTo>
                <a:lnTo>
                  <a:pt x="89204" y="75026"/>
                </a:lnTo>
                <a:lnTo>
                  <a:pt x="92758" y="76464"/>
                </a:lnTo>
                <a:lnTo>
                  <a:pt x="97378" y="80599"/>
                </a:lnTo>
                <a:lnTo>
                  <a:pt x="100043" y="85427"/>
                </a:lnTo>
                <a:lnTo>
                  <a:pt x="103064" y="92988"/>
                </a:lnTo>
                <a:lnTo>
                  <a:pt x="104486" y="96627"/>
                </a:lnTo>
                <a:lnTo>
                  <a:pt x="84584" y="151916"/>
                </a:lnTo>
                <a:lnTo>
                  <a:pt x="94504" y="151916"/>
                </a:lnTo>
                <a:lnTo>
                  <a:pt x="109639" y="110560"/>
                </a:lnTo>
                <a:lnTo>
                  <a:pt x="153570" y="110560"/>
                </a:lnTo>
                <a:lnTo>
                  <a:pt x="148555" y="96627"/>
                </a:lnTo>
                <a:lnTo>
                  <a:pt x="145534" y="89066"/>
                </a:lnTo>
                <a:lnTo>
                  <a:pt x="144113" y="84167"/>
                </a:lnTo>
                <a:lnTo>
                  <a:pt x="144218" y="79357"/>
                </a:lnTo>
                <a:lnTo>
                  <a:pt x="144823" y="77830"/>
                </a:lnTo>
                <a:lnTo>
                  <a:pt x="146543" y="76464"/>
                </a:lnTo>
                <a:lnTo>
                  <a:pt x="147844" y="75310"/>
                </a:lnTo>
                <a:lnTo>
                  <a:pt x="151576" y="74511"/>
                </a:lnTo>
                <a:lnTo>
                  <a:pt x="157084" y="74209"/>
                </a:lnTo>
                <a:lnTo>
                  <a:pt x="157084" y="68618"/>
                </a:lnTo>
                <a:close/>
              </a:path>
              <a:path w="588009" h="214629">
                <a:moveTo>
                  <a:pt x="218568" y="68618"/>
                </a:moveTo>
                <a:lnTo>
                  <a:pt x="176631" y="68618"/>
                </a:lnTo>
                <a:lnTo>
                  <a:pt x="176631" y="74209"/>
                </a:lnTo>
                <a:lnTo>
                  <a:pt x="182140" y="74618"/>
                </a:lnTo>
                <a:lnTo>
                  <a:pt x="185872" y="75736"/>
                </a:lnTo>
                <a:lnTo>
                  <a:pt x="189781" y="79357"/>
                </a:lnTo>
                <a:lnTo>
                  <a:pt x="190533" y="81806"/>
                </a:lnTo>
                <a:lnTo>
                  <a:pt x="190603" y="89066"/>
                </a:lnTo>
                <a:lnTo>
                  <a:pt x="189426" y="93751"/>
                </a:lnTo>
                <a:lnTo>
                  <a:pt x="186747" y="101065"/>
                </a:lnTo>
                <a:lnTo>
                  <a:pt x="168457" y="151916"/>
                </a:lnTo>
                <a:lnTo>
                  <a:pt x="179209" y="151916"/>
                </a:lnTo>
                <a:lnTo>
                  <a:pt x="197197" y="101029"/>
                </a:lnTo>
                <a:lnTo>
                  <a:pt x="201154" y="89421"/>
                </a:lnTo>
                <a:lnTo>
                  <a:pt x="204708" y="81806"/>
                </a:lnTo>
                <a:lnTo>
                  <a:pt x="207551" y="79144"/>
                </a:lnTo>
                <a:lnTo>
                  <a:pt x="210216" y="76464"/>
                </a:lnTo>
                <a:lnTo>
                  <a:pt x="213948" y="74831"/>
                </a:lnTo>
                <a:lnTo>
                  <a:pt x="218568" y="74209"/>
                </a:lnTo>
                <a:lnTo>
                  <a:pt x="218568" y="68618"/>
                </a:lnTo>
                <a:close/>
              </a:path>
              <a:path w="588009" h="214629">
                <a:moveTo>
                  <a:pt x="279518" y="0"/>
                </a:moveTo>
                <a:lnTo>
                  <a:pt x="266546" y="0"/>
                </a:lnTo>
                <a:lnTo>
                  <a:pt x="261038" y="2307"/>
                </a:lnTo>
                <a:lnTo>
                  <a:pt x="256418" y="6886"/>
                </a:lnTo>
                <a:lnTo>
                  <a:pt x="251975" y="11483"/>
                </a:lnTo>
                <a:lnTo>
                  <a:pt x="249665" y="17021"/>
                </a:lnTo>
                <a:lnTo>
                  <a:pt x="249665" y="29943"/>
                </a:lnTo>
                <a:lnTo>
                  <a:pt x="251975" y="35445"/>
                </a:lnTo>
                <a:lnTo>
                  <a:pt x="256418" y="39989"/>
                </a:lnTo>
                <a:lnTo>
                  <a:pt x="261038" y="44533"/>
                </a:lnTo>
                <a:lnTo>
                  <a:pt x="266546" y="46804"/>
                </a:lnTo>
                <a:lnTo>
                  <a:pt x="279518" y="46804"/>
                </a:lnTo>
                <a:lnTo>
                  <a:pt x="285027" y="44533"/>
                </a:lnTo>
                <a:lnTo>
                  <a:pt x="294267" y="35445"/>
                </a:lnTo>
                <a:lnTo>
                  <a:pt x="296577" y="29943"/>
                </a:lnTo>
                <a:lnTo>
                  <a:pt x="296577" y="17021"/>
                </a:lnTo>
                <a:lnTo>
                  <a:pt x="294267" y="11483"/>
                </a:lnTo>
                <a:lnTo>
                  <a:pt x="289647" y="6886"/>
                </a:lnTo>
                <a:lnTo>
                  <a:pt x="285205" y="2307"/>
                </a:lnTo>
                <a:lnTo>
                  <a:pt x="279518" y="0"/>
                </a:lnTo>
                <a:close/>
              </a:path>
              <a:path w="588009" h="214629">
                <a:moveTo>
                  <a:pt x="294267" y="68618"/>
                </a:moveTo>
                <a:lnTo>
                  <a:pt x="234738" y="68618"/>
                </a:lnTo>
                <a:lnTo>
                  <a:pt x="234738" y="74209"/>
                </a:lnTo>
                <a:lnTo>
                  <a:pt x="241491" y="74618"/>
                </a:lnTo>
                <a:lnTo>
                  <a:pt x="245933" y="76215"/>
                </a:lnTo>
                <a:lnTo>
                  <a:pt x="250554" y="81771"/>
                </a:lnTo>
                <a:lnTo>
                  <a:pt x="251797" y="88143"/>
                </a:lnTo>
                <a:lnTo>
                  <a:pt x="251797" y="190840"/>
                </a:lnTo>
                <a:lnTo>
                  <a:pt x="234738" y="204773"/>
                </a:lnTo>
                <a:lnTo>
                  <a:pt x="234738" y="210222"/>
                </a:lnTo>
                <a:lnTo>
                  <a:pt x="311326" y="210222"/>
                </a:lnTo>
                <a:lnTo>
                  <a:pt x="311326" y="204773"/>
                </a:lnTo>
                <a:lnTo>
                  <a:pt x="304574" y="204365"/>
                </a:lnTo>
                <a:lnTo>
                  <a:pt x="300131" y="202785"/>
                </a:lnTo>
                <a:lnTo>
                  <a:pt x="297644" y="199999"/>
                </a:lnTo>
                <a:lnTo>
                  <a:pt x="295333" y="197230"/>
                </a:lnTo>
                <a:lnTo>
                  <a:pt x="294267" y="190840"/>
                </a:lnTo>
                <a:lnTo>
                  <a:pt x="294267" y="68618"/>
                </a:lnTo>
                <a:close/>
              </a:path>
              <a:path w="588009" h="214629">
                <a:moveTo>
                  <a:pt x="384005" y="83599"/>
                </a:moveTo>
                <a:lnTo>
                  <a:pt x="341535" y="83599"/>
                </a:lnTo>
                <a:lnTo>
                  <a:pt x="341635" y="170355"/>
                </a:lnTo>
                <a:lnTo>
                  <a:pt x="361259" y="209690"/>
                </a:lnTo>
                <a:lnTo>
                  <a:pt x="368723" y="212193"/>
                </a:lnTo>
                <a:lnTo>
                  <a:pt x="377785" y="212193"/>
                </a:lnTo>
                <a:lnTo>
                  <a:pt x="390652" y="210375"/>
                </a:lnTo>
                <a:lnTo>
                  <a:pt x="401552" y="204924"/>
                </a:lnTo>
                <a:lnTo>
                  <a:pt x="410521" y="195839"/>
                </a:lnTo>
                <a:lnTo>
                  <a:pt x="411109" y="194780"/>
                </a:lnTo>
                <a:lnTo>
                  <a:pt x="392890" y="194780"/>
                </a:lnTo>
                <a:lnTo>
                  <a:pt x="391113" y="194035"/>
                </a:lnTo>
                <a:lnTo>
                  <a:pt x="384045" y="179782"/>
                </a:lnTo>
                <a:lnTo>
                  <a:pt x="384005" y="83599"/>
                </a:lnTo>
                <a:close/>
              </a:path>
              <a:path w="588009" h="214629">
                <a:moveTo>
                  <a:pt x="413147" y="179782"/>
                </a:moveTo>
                <a:lnTo>
                  <a:pt x="407283" y="189775"/>
                </a:lnTo>
                <a:lnTo>
                  <a:pt x="401064" y="194780"/>
                </a:lnTo>
                <a:lnTo>
                  <a:pt x="411109" y="194780"/>
                </a:lnTo>
                <a:lnTo>
                  <a:pt x="417590" y="183119"/>
                </a:lnTo>
                <a:lnTo>
                  <a:pt x="413147" y="179782"/>
                </a:lnTo>
                <a:close/>
              </a:path>
              <a:path w="588009" h="214629">
                <a:moveTo>
                  <a:pt x="384005" y="16808"/>
                </a:moveTo>
                <a:lnTo>
                  <a:pt x="379029" y="16808"/>
                </a:lnTo>
                <a:lnTo>
                  <a:pt x="373765" y="25760"/>
                </a:lnTo>
                <a:lnTo>
                  <a:pt x="368101" y="34273"/>
                </a:lnTo>
                <a:lnTo>
                  <a:pt x="340780" y="64485"/>
                </a:lnTo>
                <a:lnTo>
                  <a:pt x="323054" y="78309"/>
                </a:lnTo>
                <a:lnTo>
                  <a:pt x="323054" y="83599"/>
                </a:lnTo>
                <a:lnTo>
                  <a:pt x="417590" y="83599"/>
                </a:lnTo>
                <a:lnTo>
                  <a:pt x="417590" y="68618"/>
                </a:lnTo>
                <a:lnTo>
                  <a:pt x="384005" y="68618"/>
                </a:lnTo>
                <a:lnTo>
                  <a:pt x="384005" y="16808"/>
                </a:lnTo>
                <a:close/>
              </a:path>
              <a:path w="588009" h="214629">
                <a:moveTo>
                  <a:pt x="492045" y="4845"/>
                </a:moveTo>
                <a:lnTo>
                  <a:pt x="434293" y="4845"/>
                </a:lnTo>
                <a:lnTo>
                  <a:pt x="434293" y="10454"/>
                </a:lnTo>
                <a:lnTo>
                  <a:pt x="440690" y="11253"/>
                </a:lnTo>
                <a:lnTo>
                  <a:pt x="444777" y="12974"/>
                </a:lnTo>
                <a:lnTo>
                  <a:pt x="448687" y="18228"/>
                </a:lnTo>
                <a:lnTo>
                  <a:pt x="449575" y="24884"/>
                </a:lnTo>
                <a:lnTo>
                  <a:pt x="449575" y="190290"/>
                </a:lnTo>
                <a:lnTo>
                  <a:pt x="448865" y="196786"/>
                </a:lnTo>
                <a:lnTo>
                  <a:pt x="447088" y="199023"/>
                </a:lnTo>
                <a:lnTo>
                  <a:pt x="444600" y="202253"/>
                </a:lnTo>
                <a:lnTo>
                  <a:pt x="440335" y="204170"/>
                </a:lnTo>
                <a:lnTo>
                  <a:pt x="434293" y="204773"/>
                </a:lnTo>
                <a:lnTo>
                  <a:pt x="434293" y="210222"/>
                </a:lnTo>
                <a:lnTo>
                  <a:pt x="506261" y="210222"/>
                </a:lnTo>
                <a:lnTo>
                  <a:pt x="506261" y="204773"/>
                </a:lnTo>
                <a:lnTo>
                  <a:pt x="500219" y="203957"/>
                </a:lnTo>
                <a:lnTo>
                  <a:pt x="496310" y="201845"/>
                </a:lnTo>
                <a:lnTo>
                  <a:pt x="492934" y="195881"/>
                </a:lnTo>
                <a:lnTo>
                  <a:pt x="492145" y="190290"/>
                </a:lnTo>
                <a:lnTo>
                  <a:pt x="492133" y="103465"/>
                </a:lnTo>
                <a:lnTo>
                  <a:pt x="496488" y="96627"/>
                </a:lnTo>
                <a:lnTo>
                  <a:pt x="500752" y="91763"/>
                </a:lnTo>
                <a:lnTo>
                  <a:pt x="504484" y="88977"/>
                </a:lnTo>
                <a:lnTo>
                  <a:pt x="507566" y="86794"/>
                </a:lnTo>
                <a:lnTo>
                  <a:pt x="492045" y="86794"/>
                </a:lnTo>
                <a:lnTo>
                  <a:pt x="492045" y="4845"/>
                </a:lnTo>
                <a:close/>
              </a:path>
              <a:path w="588009" h="214629">
                <a:moveTo>
                  <a:pt x="567578" y="84823"/>
                </a:moveTo>
                <a:lnTo>
                  <a:pt x="519055" y="84823"/>
                </a:lnTo>
                <a:lnTo>
                  <a:pt x="521543" y="85658"/>
                </a:lnTo>
                <a:lnTo>
                  <a:pt x="523675" y="87308"/>
                </a:lnTo>
                <a:lnTo>
                  <a:pt x="525985" y="88977"/>
                </a:lnTo>
                <a:lnTo>
                  <a:pt x="527407" y="91302"/>
                </a:lnTo>
                <a:lnTo>
                  <a:pt x="529184" y="97266"/>
                </a:lnTo>
                <a:lnTo>
                  <a:pt x="529634" y="103465"/>
                </a:lnTo>
                <a:lnTo>
                  <a:pt x="529631" y="190290"/>
                </a:lnTo>
                <a:lnTo>
                  <a:pt x="515679" y="204773"/>
                </a:lnTo>
                <a:lnTo>
                  <a:pt x="515679" y="210222"/>
                </a:lnTo>
                <a:lnTo>
                  <a:pt x="587469" y="210222"/>
                </a:lnTo>
                <a:lnTo>
                  <a:pt x="587469" y="204773"/>
                </a:lnTo>
                <a:lnTo>
                  <a:pt x="581249" y="204063"/>
                </a:lnTo>
                <a:lnTo>
                  <a:pt x="577162" y="202377"/>
                </a:lnTo>
                <a:lnTo>
                  <a:pt x="573253" y="197017"/>
                </a:lnTo>
                <a:lnTo>
                  <a:pt x="572187" y="190290"/>
                </a:lnTo>
                <a:lnTo>
                  <a:pt x="572187" y="124191"/>
                </a:lnTo>
                <a:lnTo>
                  <a:pt x="571987" y="112953"/>
                </a:lnTo>
                <a:lnTo>
                  <a:pt x="571387" y="103465"/>
                </a:lnTo>
                <a:lnTo>
                  <a:pt x="570388" y="95727"/>
                </a:lnTo>
                <a:lnTo>
                  <a:pt x="568988" y="89740"/>
                </a:lnTo>
                <a:lnTo>
                  <a:pt x="567578" y="84823"/>
                </a:lnTo>
                <a:close/>
              </a:path>
              <a:path w="588009" h="214629">
                <a:moveTo>
                  <a:pt x="542511" y="64376"/>
                </a:moveTo>
                <a:lnTo>
                  <a:pt x="526696" y="64376"/>
                </a:lnTo>
                <a:lnTo>
                  <a:pt x="519944" y="66062"/>
                </a:lnTo>
                <a:lnTo>
                  <a:pt x="492045" y="86794"/>
                </a:lnTo>
                <a:lnTo>
                  <a:pt x="507566" y="86794"/>
                </a:lnTo>
                <a:lnTo>
                  <a:pt x="508393" y="86208"/>
                </a:lnTo>
                <a:lnTo>
                  <a:pt x="512303" y="84823"/>
                </a:lnTo>
                <a:lnTo>
                  <a:pt x="567578" y="84823"/>
                </a:lnTo>
                <a:lnTo>
                  <a:pt x="567034" y="82924"/>
                </a:lnTo>
                <a:lnTo>
                  <a:pt x="562769" y="76996"/>
                </a:lnTo>
                <a:lnTo>
                  <a:pt x="556549" y="71937"/>
                </a:lnTo>
                <a:lnTo>
                  <a:pt x="550152" y="66897"/>
                </a:lnTo>
                <a:lnTo>
                  <a:pt x="542511" y="6437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60171" y="5643279"/>
            <a:ext cx="1380357" cy="2144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4145" y="6015535"/>
            <a:ext cx="834390" cy="210185"/>
          </a:xfrm>
          <a:custGeom>
            <a:avLst/>
            <a:gdLst/>
            <a:ahLst/>
            <a:cxnLst/>
            <a:rect l="l" t="t" r="r" b="b"/>
            <a:pathLst>
              <a:path w="834390" h="210185">
                <a:moveTo>
                  <a:pt x="67730" y="194170"/>
                </a:moveTo>
                <a:lnTo>
                  <a:pt x="45488" y="194170"/>
                </a:lnTo>
                <a:lnTo>
                  <a:pt x="51251" y="199622"/>
                </a:lnTo>
                <a:lnTo>
                  <a:pt x="57113" y="203561"/>
                </a:lnTo>
                <a:lnTo>
                  <a:pt x="69042" y="208407"/>
                </a:lnTo>
                <a:lnTo>
                  <a:pt x="75866" y="209619"/>
                </a:lnTo>
                <a:lnTo>
                  <a:pt x="83548" y="209619"/>
                </a:lnTo>
                <a:lnTo>
                  <a:pt x="119786" y="199017"/>
                </a:lnTo>
                <a:lnTo>
                  <a:pt x="75765" y="199017"/>
                </a:lnTo>
                <a:lnTo>
                  <a:pt x="70862" y="197175"/>
                </a:lnTo>
                <a:lnTo>
                  <a:pt x="67730" y="194170"/>
                </a:lnTo>
                <a:close/>
              </a:path>
              <a:path w="834390" h="210185">
                <a:moveTo>
                  <a:pt x="58834" y="0"/>
                </a:moveTo>
                <a:lnTo>
                  <a:pt x="0" y="0"/>
                </a:lnTo>
                <a:lnTo>
                  <a:pt x="0" y="5608"/>
                </a:lnTo>
                <a:lnTo>
                  <a:pt x="5155" y="5804"/>
                </a:lnTo>
                <a:lnTo>
                  <a:pt x="8820" y="6584"/>
                </a:lnTo>
                <a:lnTo>
                  <a:pt x="13167" y="9318"/>
                </a:lnTo>
                <a:lnTo>
                  <a:pt x="14759" y="11412"/>
                </a:lnTo>
                <a:lnTo>
                  <a:pt x="16477" y="16151"/>
                </a:lnTo>
                <a:lnTo>
                  <a:pt x="16831" y="21210"/>
                </a:lnTo>
                <a:lnTo>
                  <a:pt x="16831" y="209468"/>
                </a:lnTo>
                <a:lnTo>
                  <a:pt x="21986" y="209468"/>
                </a:lnTo>
                <a:lnTo>
                  <a:pt x="45488" y="194170"/>
                </a:lnTo>
                <a:lnTo>
                  <a:pt x="67730" y="194170"/>
                </a:lnTo>
                <a:lnTo>
                  <a:pt x="63180" y="189804"/>
                </a:lnTo>
                <a:lnTo>
                  <a:pt x="60753" y="184981"/>
                </a:lnTo>
                <a:lnTo>
                  <a:pt x="59136" y="175490"/>
                </a:lnTo>
                <a:lnTo>
                  <a:pt x="58910" y="169388"/>
                </a:lnTo>
                <a:lnTo>
                  <a:pt x="58834" y="91479"/>
                </a:lnTo>
                <a:lnTo>
                  <a:pt x="64889" y="85053"/>
                </a:lnTo>
                <a:lnTo>
                  <a:pt x="71077" y="80466"/>
                </a:lnTo>
                <a:lnTo>
                  <a:pt x="76729" y="78008"/>
                </a:lnTo>
                <a:lnTo>
                  <a:pt x="58834" y="78008"/>
                </a:lnTo>
                <a:lnTo>
                  <a:pt x="58834" y="0"/>
                </a:lnTo>
                <a:close/>
              </a:path>
              <a:path w="834390" h="210185">
                <a:moveTo>
                  <a:pt x="135315" y="76801"/>
                </a:moveTo>
                <a:lnTo>
                  <a:pt x="90524" y="76801"/>
                </a:lnTo>
                <a:lnTo>
                  <a:pt x="95830" y="79712"/>
                </a:lnTo>
                <a:lnTo>
                  <a:pt x="99773" y="85569"/>
                </a:lnTo>
                <a:lnTo>
                  <a:pt x="103356" y="92907"/>
                </a:lnTo>
                <a:lnTo>
                  <a:pt x="105915" y="102804"/>
                </a:lnTo>
                <a:lnTo>
                  <a:pt x="107450" y="115256"/>
                </a:lnTo>
                <a:lnTo>
                  <a:pt x="107962" y="130262"/>
                </a:lnTo>
                <a:lnTo>
                  <a:pt x="107729" y="145916"/>
                </a:lnTo>
                <a:lnTo>
                  <a:pt x="101769" y="185890"/>
                </a:lnTo>
                <a:lnTo>
                  <a:pt x="86885" y="199017"/>
                </a:lnTo>
                <a:lnTo>
                  <a:pt x="119786" y="199017"/>
                </a:lnTo>
                <a:lnTo>
                  <a:pt x="147638" y="161112"/>
                </a:lnTo>
                <a:lnTo>
                  <a:pt x="152848" y="128735"/>
                </a:lnTo>
                <a:lnTo>
                  <a:pt x="152392" y="118745"/>
                </a:lnTo>
                <a:lnTo>
                  <a:pt x="136884" y="78438"/>
                </a:lnTo>
                <a:lnTo>
                  <a:pt x="135315" y="76801"/>
                </a:lnTo>
                <a:close/>
              </a:path>
              <a:path w="834390" h="210185">
                <a:moveTo>
                  <a:pt x="97954" y="59531"/>
                </a:moveTo>
                <a:lnTo>
                  <a:pt x="87548" y="60686"/>
                </a:lnTo>
                <a:lnTo>
                  <a:pt x="77559" y="64150"/>
                </a:lnTo>
                <a:lnTo>
                  <a:pt x="67988" y="69924"/>
                </a:lnTo>
                <a:lnTo>
                  <a:pt x="58834" y="78008"/>
                </a:lnTo>
                <a:lnTo>
                  <a:pt x="76729" y="78008"/>
                </a:lnTo>
                <a:lnTo>
                  <a:pt x="77398" y="77717"/>
                </a:lnTo>
                <a:lnTo>
                  <a:pt x="83852" y="76801"/>
                </a:lnTo>
                <a:lnTo>
                  <a:pt x="135315" y="76801"/>
                </a:lnTo>
                <a:lnTo>
                  <a:pt x="131492" y="72811"/>
                </a:lnTo>
                <a:lnTo>
                  <a:pt x="125399" y="68086"/>
                </a:lnTo>
                <a:lnTo>
                  <a:pt x="118850" y="64338"/>
                </a:lnTo>
                <a:lnTo>
                  <a:pt x="112093" y="61665"/>
                </a:lnTo>
                <a:lnTo>
                  <a:pt x="105128" y="60064"/>
                </a:lnTo>
                <a:lnTo>
                  <a:pt x="97954" y="59531"/>
                </a:lnTo>
                <a:close/>
              </a:path>
              <a:path w="834390" h="210185">
                <a:moveTo>
                  <a:pt x="240631" y="63773"/>
                </a:moveTo>
                <a:lnTo>
                  <a:pt x="182719" y="63773"/>
                </a:lnTo>
                <a:lnTo>
                  <a:pt x="182719" y="69364"/>
                </a:lnTo>
                <a:lnTo>
                  <a:pt x="187570" y="69879"/>
                </a:lnTo>
                <a:lnTo>
                  <a:pt x="190947" y="70784"/>
                </a:lnTo>
                <a:lnTo>
                  <a:pt x="194803" y="73411"/>
                </a:lnTo>
                <a:lnTo>
                  <a:pt x="196260" y="75487"/>
                </a:lnTo>
                <a:lnTo>
                  <a:pt x="198072" y="80528"/>
                </a:lnTo>
                <a:lnTo>
                  <a:pt x="198481" y="85675"/>
                </a:lnTo>
                <a:lnTo>
                  <a:pt x="198481" y="184376"/>
                </a:lnTo>
                <a:lnTo>
                  <a:pt x="197397" y="191974"/>
                </a:lnTo>
                <a:lnTo>
                  <a:pt x="193043" y="197730"/>
                </a:lnTo>
                <a:lnTo>
                  <a:pt x="188885" y="199420"/>
                </a:lnTo>
                <a:lnTo>
                  <a:pt x="182719" y="199926"/>
                </a:lnTo>
                <a:lnTo>
                  <a:pt x="182719" y="205379"/>
                </a:lnTo>
                <a:lnTo>
                  <a:pt x="259289" y="205379"/>
                </a:lnTo>
                <a:lnTo>
                  <a:pt x="259289" y="199926"/>
                </a:lnTo>
                <a:lnTo>
                  <a:pt x="253621" y="199622"/>
                </a:lnTo>
                <a:lnTo>
                  <a:pt x="249605" y="198840"/>
                </a:lnTo>
                <a:lnTo>
                  <a:pt x="244860" y="196316"/>
                </a:lnTo>
                <a:lnTo>
                  <a:pt x="243065" y="194321"/>
                </a:lnTo>
                <a:lnTo>
                  <a:pt x="241146" y="189979"/>
                </a:lnTo>
                <a:lnTo>
                  <a:pt x="240791" y="186294"/>
                </a:lnTo>
                <a:lnTo>
                  <a:pt x="240791" y="180540"/>
                </a:lnTo>
                <a:lnTo>
                  <a:pt x="240631" y="172058"/>
                </a:lnTo>
                <a:lnTo>
                  <a:pt x="240631" y="139491"/>
                </a:lnTo>
                <a:lnTo>
                  <a:pt x="240934" y="130826"/>
                </a:lnTo>
                <a:lnTo>
                  <a:pt x="250708" y="95881"/>
                </a:lnTo>
                <a:lnTo>
                  <a:pt x="240631" y="95881"/>
                </a:lnTo>
                <a:lnTo>
                  <a:pt x="240631" y="63773"/>
                </a:lnTo>
                <a:close/>
              </a:path>
              <a:path w="834390" h="210185">
                <a:moveTo>
                  <a:pt x="303601" y="89066"/>
                </a:moveTo>
                <a:lnTo>
                  <a:pt x="264549" y="89066"/>
                </a:lnTo>
                <a:lnTo>
                  <a:pt x="265704" y="89367"/>
                </a:lnTo>
                <a:lnTo>
                  <a:pt x="267428" y="90379"/>
                </a:lnTo>
                <a:lnTo>
                  <a:pt x="269857" y="92385"/>
                </a:lnTo>
                <a:lnTo>
                  <a:pt x="277628" y="99165"/>
                </a:lnTo>
                <a:lnTo>
                  <a:pt x="282283" y="100869"/>
                </a:lnTo>
                <a:lnTo>
                  <a:pt x="292288" y="100869"/>
                </a:lnTo>
                <a:lnTo>
                  <a:pt x="296268" y="99005"/>
                </a:lnTo>
                <a:lnTo>
                  <a:pt x="302825" y="91533"/>
                </a:lnTo>
                <a:lnTo>
                  <a:pt x="303601" y="89066"/>
                </a:lnTo>
                <a:close/>
              </a:path>
              <a:path w="834390" h="210185">
                <a:moveTo>
                  <a:pt x="291488" y="59531"/>
                </a:moveTo>
                <a:lnTo>
                  <a:pt x="279245" y="59531"/>
                </a:lnTo>
                <a:lnTo>
                  <a:pt x="272439" y="61927"/>
                </a:lnTo>
                <a:lnTo>
                  <a:pt x="240631" y="95881"/>
                </a:lnTo>
                <a:lnTo>
                  <a:pt x="250708" y="95881"/>
                </a:lnTo>
                <a:lnTo>
                  <a:pt x="255005" y="92296"/>
                </a:lnTo>
                <a:lnTo>
                  <a:pt x="257512" y="90166"/>
                </a:lnTo>
                <a:lnTo>
                  <a:pt x="260302" y="89066"/>
                </a:lnTo>
                <a:lnTo>
                  <a:pt x="303601" y="89066"/>
                </a:lnTo>
                <a:lnTo>
                  <a:pt x="304478" y="86279"/>
                </a:lnTo>
                <a:lnTo>
                  <a:pt x="304478" y="73162"/>
                </a:lnTo>
                <a:lnTo>
                  <a:pt x="302790" y="68228"/>
                </a:lnTo>
                <a:lnTo>
                  <a:pt x="296002" y="61270"/>
                </a:lnTo>
                <a:lnTo>
                  <a:pt x="291488" y="59531"/>
                </a:lnTo>
                <a:close/>
              </a:path>
              <a:path w="834390" h="210185">
                <a:moveTo>
                  <a:pt x="383624" y="59531"/>
                </a:moveTo>
                <a:lnTo>
                  <a:pt x="338667" y="80510"/>
                </a:lnTo>
                <a:lnTo>
                  <a:pt x="320690" y="120102"/>
                </a:lnTo>
                <a:lnTo>
                  <a:pt x="319493" y="136918"/>
                </a:lnTo>
                <a:lnTo>
                  <a:pt x="320307" y="150798"/>
                </a:lnTo>
                <a:lnTo>
                  <a:pt x="341591" y="195988"/>
                </a:lnTo>
                <a:lnTo>
                  <a:pt x="380284" y="209619"/>
                </a:lnTo>
                <a:lnTo>
                  <a:pt x="389190" y="209008"/>
                </a:lnTo>
                <a:lnTo>
                  <a:pt x="425966" y="186598"/>
                </a:lnTo>
                <a:lnTo>
                  <a:pt x="400452" y="186598"/>
                </a:lnTo>
                <a:lnTo>
                  <a:pt x="393362" y="185812"/>
                </a:lnTo>
                <a:lnTo>
                  <a:pt x="364711" y="154715"/>
                </a:lnTo>
                <a:lnTo>
                  <a:pt x="360275" y="129498"/>
                </a:lnTo>
                <a:lnTo>
                  <a:pt x="438053" y="129498"/>
                </a:lnTo>
                <a:lnTo>
                  <a:pt x="437108" y="119346"/>
                </a:lnTo>
                <a:lnTo>
                  <a:pt x="359511" y="119346"/>
                </a:lnTo>
                <a:lnTo>
                  <a:pt x="359553" y="113221"/>
                </a:lnTo>
                <a:lnTo>
                  <a:pt x="371808" y="71937"/>
                </a:lnTo>
                <a:lnTo>
                  <a:pt x="376090" y="69364"/>
                </a:lnTo>
                <a:lnTo>
                  <a:pt x="412577" y="69364"/>
                </a:lnTo>
                <a:lnTo>
                  <a:pt x="403735" y="63939"/>
                </a:lnTo>
                <a:lnTo>
                  <a:pt x="394036" y="60633"/>
                </a:lnTo>
                <a:lnTo>
                  <a:pt x="383624" y="59531"/>
                </a:lnTo>
                <a:close/>
              </a:path>
              <a:path w="834390" h="210185">
                <a:moveTo>
                  <a:pt x="432900" y="163274"/>
                </a:moveTo>
                <a:lnTo>
                  <a:pt x="427249" y="172058"/>
                </a:lnTo>
                <a:lnTo>
                  <a:pt x="421936" y="178140"/>
                </a:lnTo>
                <a:lnTo>
                  <a:pt x="412038" y="184906"/>
                </a:lnTo>
                <a:lnTo>
                  <a:pt x="406530" y="186598"/>
                </a:lnTo>
                <a:lnTo>
                  <a:pt x="425966" y="186598"/>
                </a:lnTo>
                <a:lnTo>
                  <a:pt x="432143" y="177486"/>
                </a:lnTo>
                <a:lnTo>
                  <a:pt x="438053" y="166605"/>
                </a:lnTo>
                <a:lnTo>
                  <a:pt x="432900" y="163274"/>
                </a:lnTo>
                <a:close/>
              </a:path>
              <a:path w="834390" h="210185">
                <a:moveTo>
                  <a:pt x="412577" y="69364"/>
                </a:moveTo>
                <a:lnTo>
                  <a:pt x="384886" y="69364"/>
                </a:lnTo>
                <a:lnTo>
                  <a:pt x="387712" y="70287"/>
                </a:lnTo>
                <a:lnTo>
                  <a:pt x="393576" y="75221"/>
                </a:lnTo>
                <a:lnTo>
                  <a:pt x="400755" y="119346"/>
                </a:lnTo>
                <a:lnTo>
                  <a:pt x="437108" y="119346"/>
                </a:lnTo>
                <a:lnTo>
                  <a:pt x="420994" y="77174"/>
                </a:lnTo>
                <a:lnTo>
                  <a:pt x="412721" y="69452"/>
                </a:lnTo>
                <a:lnTo>
                  <a:pt x="412577" y="69364"/>
                </a:lnTo>
                <a:close/>
              </a:path>
              <a:path w="834390" h="210185">
                <a:moveTo>
                  <a:pt x="567134" y="71032"/>
                </a:moveTo>
                <a:lnTo>
                  <a:pt x="522922" y="71032"/>
                </a:lnTo>
                <a:lnTo>
                  <a:pt x="526565" y="72079"/>
                </a:lnTo>
                <a:lnTo>
                  <a:pt x="533033" y="76215"/>
                </a:lnTo>
                <a:lnTo>
                  <a:pt x="535236" y="78629"/>
                </a:lnTo>
                <a:lnTo>
                  <a:pt x="537564" y="84184"/>
                </a:lnTo>
                <a:lnTo>
                  <a:pt x="538027" y="89669"/>
                </a:lnTo>
                <a:lnTo>
                  <a:pt x="538133" y="115867"/>
                </a:lnTo>
                <a:lnTo>
                  <a:pt x="516762" y="126087"/>
                </a:lnTo>
                <a:lnTo>
                  <a:pt x="499508" y="135236"/>
                </a:lnTo>
                <a:lnTo>
                  <a:pt x="466867" y="164089"/>
                </a:lnTo>
                <a:lnTo>
                  <a:pt x="463416" y="187556"/>
                </a:lnTo>
                <a:lnTo>
                  <a:pt x="466059" y="194094"/>
                </a:lnTo>
                <a:lnTo>
                  <a:pt x="476774" y="204697"/>
                </a:lnTo>
                <a:lnTo>
                  <a:pt x="483509" y="207347"/>
                </a:lnTo>
                <a:lnTo>
                  <a:pt x="491594" y="207347"/>
                </a:lnTo>
                <a:lnTo>
                  <a:pt x="502231" y="205918"/>
                </a:lnTo>
                <a:lnTo>
                  <a:pt x="513537" y="201629"/>
                </a:lnTo>
                <a:lnTo>
                  <a:pt x="525506" y="194483"/>
                </a:lnTo>
                <a:lnTo>
                  <a:pt x="538133" y="184477"/>
                </a:lnTo>
                <a:lnTo>
                  <a:pt x="581635" y="184477"/>
                </a:lnTo>
                <a:lnTo>
                  <a:pt x="580852" y="181902"/>
                </a:lnTo>
                <a:lnTo>
                  <a:pt x="515992" y="181902"/>
                </a:lnTo>
                <a:lnTo>
                  <a:pt x="512456" y="180540"/>
                </a:lnTo>
                <a:lnTo>
                  <a:pt x="509932" y="177814"/>
                </a:lnTo>
                <a:lnTo>
                  <a:pt x="506591" y="174278"/>
                </a:lnTo>
                <a:lnTo>
                  <a:pt x="504939" y="170191"/>
                </a:lnTo>
                <a:lnTo>
                  <a:pt x="504939" y="159992"/>
                </a:lnTo>
                <a:lnTo>
                  <a:pt x="506894" y="154490"/>
                </a:lnTo>
                <a:lnTo>
                  <a:pt x="538133" y="126020"/>
                </a:lnTo>
                <a:lnTo>
                  <a:pt x="580443" y="126020"/>
                </a:lnTo>
                <a:lnTo>
                  <a:pt x="580310" y="105464"/>
                </a:lnTo>
                <a:lnTo>
                  <a:pt x="570918" y="73783"/>
                </a:lnTo>
                <a:lnTo>
                  <a:pt x="567134" y="71032"/>
                </a:lnTo>
                <a:close/>
              </a:path>
              <a:path w="834390" h="210185">
                <a:moveTo>
                  <a:pt x="581635" y="184477"/>
                </a:moveTo>
                <a:lnTo>
                  <a:pt x="538133" y="184477"/>
                </a:lnTo>
                <a:lnTo>
                  <a:pt x="539146" y="192152"/>
                </a:lnTo>
                <a:lnTo>
                  <a:pt x="541936" y="197881"/>
                </a:lnTo>
                <a:lnTo>
                  <a:pt x="551034" y="205453"/>
                </a:lnTo>
                <a:lnTo>
                  <a:pt x="557342" y="207347"/>
                </a:lnTo>
                <a:lnTo>
                  <a:pt x="572304" y="207347"/>
                </a:lnTo>
                <a:lnTo>
                  <a:pt x="578453" y="205655"/>
                </a:lnTo>
                <a:lnTo>
                  <a:pt x="589257" y="198891"/>
                </a:lnTo>
                <a:lnTo>
                  <a:pt x="594499" y="193463"/>
                </a:lnTo>
                <a:lnTo>
                  <a:pt x="598216" y="187959"/>
                </a:lnTo>
                <a:lnTo>
                  <a:pt x="585649" y="187959"/>
                </a:lnTo>
                <a:lnTo>
                  <a:pt x="584494" y="187556"/>
                </a:lnTo>
                <a:lnTo>
                  <a:pt x="582469" y="185941"/>
                </a:lnTo>
                <a:lnTo>
                  <a:pt x="581704" y="184704"/>
                </a:lnTo>
                <a:lnTo>
                  <a:pt x="581635" y="184477"/>
                </a:lnTo>
                <a:close/>
              </a:path>
              <a:path w="834390" h="210185">
                <a:moveTo>
                  <a:pt x="594996" y="182356"/>
                </a:moveTo>
                <a:lnTo>
                  <a:pt x="592277" y="186092"/>
                </a:lnTo>
                <a:lnTo>
                  <a:pt x="589594" y="187959"/>
                </a:lnTo>
                <a:lnTo>
                  <a:pt x="598216" y="187959"/>
                </a:lnTo>
                <a:lnTo>
                  <a:pt x="599477" y="186092"/>
                </a:lnTo>
                <a:lnTo>
                  <a:pt x="599483" y="185941"/>
                </a:lnTo>
                <a:lnTo>
                  <a:pt x="594996" y="182356"/>
                </a:lnTo>
                <a:close/>
              </a:path>
              <a:path w="834390" h="210185">
                <a:moveTo>
                  <a:pt x="580443" y="126020"/>
                </a:moveTo>
                <a:lnTo>
                  <a:pt x="538133" y="126020"/>
                </a:lnTo>
                <a:lnTo>
                  <a:pt x="538133" y="173421"/>
                </a:lnTo>
                <a:lnTo>
                  <a:pt x="531469" y="179076"/>
                </a:lnTo>
                <a:lnTo>
                  <a:pt x="525605" y="181902"/>
                </a:lnTo>
                <a:lnTo>
                  <a:pt x="580852" y="181902"/>
                </a:lnTo>
                <a:lnTo>
                  <a:pt x="580692" y="181373"/>
                </a:lnTo>
                <a:lnTo>
                  <a:pt x="580474" y="177814"/>
                </a:lnTo>
                <a:lnTo>
                  <a:pt x="580443" y="126020"/>
                </a:lnTo>
                <a:close/>
              </a:path>
              <a:path w="834390" h="210185">
                <a:moveTo>
                  <a:pt x="531167" y="59531"/>
                </a:moveTo>
                <a:lnTo>
                  <a:pt x="491715" y="67759"/>
                </a:lnTo>
                <a:lnTo>
                  <a:pt x="466272" y="93609"/>
                </a:lnTo>
                <a:lnTo>
                  <a:pt x="466272" y="106016"/>
                </a:lnTo>
                <a:lnTo>
                  <a:pt x="468404" y="110507"/>
                </a:lnTo>
                <a:lnTo>
                  <a:pt x="477005" y="118192"/>
                </a:lnTo>
                <a:lnTo>
                  <a:pt x="482336" y="120109"/>
                </a:lnTo>
                <a:lnTo>
                  <a:pt x="494668" y="120109"/>
                </a:lnTo>
                <a:lnTo>
                  <a:pt x="500123" y="86527"/>
                </a:lnTo>
                <a:lnTo>
                  <a:pt x="498719" y="83918"/>
                </a:lnTo>
                <a:lnTo>
                  <a:pt x="498719" y="79374"/>
                </a:lnTo>
                <a:lnTo>
                  <a:pt x="500034" y="77245"/>
                </a:lnTo>
                <a:lnTo>
                  <a:pt x="506894" y="72505"/>
                </a:lnTo>
                <a:lnTo>
                  <a:pt x="512313" y="71032"/>
                </a:lnTo>
                <a:lnTo>
                  <a:pt x="567134" y="71032"/>
                </a:lnTo>
                <a:lnTo>
                  <a:pt x="563082" y="68086"/>
                </a:lnTo>
                <a:lnTo>
                  <a:pt x="556678" y="64338"/>
                </a:lnTo>
                <a:lnTo>
                  <a:pt x="549223" y="61665"/>
                </a:lnTo>
                <a:lnTo>
                  <a:pt x="540719" y="60064"/>
                </a:lnTo>
                <a:lnTo>
                  <a:pt x="531167" y="59531"/>
                </a:lnTo>
                <a:close/>
              </a:path>
              <a:path w="834390" h="210185">
                <a:moveTo>
                  <a:pt x="700083" y="201593"/>
                </a:moveTo>
                <a:lnTo>
                  <a:pt x="640540" y="201593"/>
                </a:lnTo>
                <a:lnTo>
                  <a:pt x="642619" y="202146"/>
                </a:lnTo>
                <a:lnTo>
                  <a:pt x="645640" y="203258"/>
                </a:lnTo>
                <a:lnTo>
                  <a:pt x="653706" y="206040"/>
                </a:lnTo>
                <a:lnTo>
                  <a:pt x="660922" y="208028"/>
                </a:lnTo>
                <a:lnTo>
                  <a:pt x="667285" y="209221"/>
                </a:lnTo>
                <a:lnTo>
                  <a:pt x="672792" y="209619"/>
                </a:lnTo>
                <a:lnTo>
                  <a:pt x="681482" y="209619"/>
                </a:lnTo>
                <a:lnTo>
                  <a:pt x="689407" y="207599"/>
                </a:lnTo>
                <a:lnTo>
                  <a:pt x="700083" y="201593"/>
                </a:lnTo>
                <a:close/>
              </a:path>
              <a:path w="834390" h="210185">
                <a:moveTo>
                  <a:pt x="628812" y="158270"/>
                </a:moveTo>
                <a:lnTo>
                  <a:pt x="623659" y="158270"/>
                </a:lnTo>
                <a:lnTo>
                  <a:pt x="626076" y="209164"/>
                </a:lnTo>
                <a:lnTo>
                  <a:pt x="631087" y="209164"/>
                </a:lnTo>
                <a:lnTo>
                  <a:pt x="633308" y="204115"/>
                </a:lnTo>
                <a:lnTo>
                  <a:pt x="636098" y="201593"/>
                </a:lnTo>
                <a:lnTo>
                  <a:pt x="700083" y="201593"/>
                </a:lnTo>
                <a:lnTo>
                  <a:pt x="703765" y="199521"/>
                </a:lnTo>
                <a:lnTo>
                  <a:pt x="704974" y="198259"/>
                </a:lnTo>
                <a:lnTo>
                  <a:pt x="662983" y="198259"/>
                </a:lnTo>
                <a:lnTo>
                  <a:pt x="655467" y="194928"/>
                </a:lnTo>
                <a:lnTo>
                  <a:pt x="647541" y="188263"/>
                </a:lnTo>
                <a:lnTo>
                  <a:pt x="641904" y="182640"/>
                </a:lnTo>
                <a:lnTo>
                  <a:pt x="636904" y="175767"/>
                </a:lnTo>
                <a:lnTo>
                  <a:pt x="632541" y="167644"/>
                </a:lnTo>
                <a:lnTo>
                  <a:pt x="628812" y="158270"/>
                </a:lnTo>
                <a:close/>
              </a:path>
              <a:path w="834390" h="210185">
                <a:moveTo>
                  <a:pt x="673343" y="59531"/>
                </a:moveTo>
                <a:lnTo>
                  <a:pt x="665667" y="59531"/>
                </a:lnTo>
                <a:lnTo>
                  <a:pt x="655600" y="60359"/>
                </a:lnTo>
                <a:lnTo>
                  <a:pt x="624512" y="86805"/>
                </a:lnTo>
                <a:lnTo>
                  <a:pt x="621686" y="102395"/>
                </a:lnTo>
                <a:lnTo>
                  <a:pt x="622313" y="109730"/>
                </a:lnTo>
                <a:lnTo>
                  <a:pt x="651140" y="146778"/>
                </a:lnTo>
                <a:lnTo>
                  <a:pt x="668901" y="159368"/>
                </a:lnTo>
                <a:lnTo>
                  <a:pt x="674683" y="163724"/>
                </a:lnTo>
                <a:lnTo>
                  <a:pt x="679061" y="167399"/>
                </a:lnTo>
                <a:lnTo>
                  <a:pt x="682033" y="170391"/>
                </a:lnTo>
                <a:lnTo>
                  <a:pt x="685071" y="173925"/>
                </a:lnTo>
                <a:lnTo>
                  <a:pt x="686582" y="178116"/>
                </a:lnTo>
                <a:lnTo>
                  <a:pt x="686582" y="187203"/>
                </a:lnTo>
                <a:lnTo>
                  <a:pt x="685036" y="190813"/>
                </a:lnTo>
                <a:lnTo>
                  <a:pt x="678870" y="196770"/>
                </a:lnTo>
                <a:lnTo>
                  <a:pt x="674907" y="198259"/>
                </a:lnTo>
                <a:lnTo>
                  <a:pt x="704974" y="198259"/>
                </a:lnTo>
                <a:lnTo>
                  <a:pt x="709327" y="193715"/>
                </a:lnTo>
                <a:lnTo>
                  <a:pt x="717217" y="178570"/>
                </a:lnTo>
                <a:lnTo>
                  <a:pt x="719189" y="170845"/>
                </a:lnTo>
                <a:lnTo>
                  <a:pt x="719189" y="154294"/>
                </a:lnTo>
                <a:lnTo>
                  <a:pt x="692986" y="121077"/>
                </a:lnTo>
                <a:lnTo>
                  <a:pt x="672742" y="106844"/>
                </a:lnTo>
                <a:lnTo>
                  <a:pt x="664863" y="100969"/>
                </a:lnTo>
                <a:lnTo>
                  <a:pt x="659162" y="96202"/>
                </a:lnTo>
                <a:lnTo>
                  <a:pt x="655645" y="92544"/>
                </a:lnTo>
                <a:lnTo>
                  <a:pt x="653637" y="90024"/>
                </a:lnTo>
                <a:lnTo>
                  <a:pt x="652624" y="87397"/>
                </a:lnTo>
                <a:lnTo>
                  <a:pt x="652624" y="81025"/>
                </a:lnTo>
                <a:lnTo>
                  <a:pt x="654081" y="77830"/>
                </a:lnTo>
                <a:lnTo>
                  <a:pt x="659945" y="72275"/>
                </a:lnTo>
                <a:lnTo>
                  <a:pt x="663481" y="70890"/>
                </a:lnTo>
                <a:lnTo>
                  <a:pt x="710008" y="70890"/>
                </a:lnTo>
                <a:lnTo>
                  <a:pt x="709843" y="67394"/>
                </a:lnTo>
                <a:lnTo>
                  <a:pt x="692908" y="67394"/>
                </a:lnTo>
                <a:lnTo>
                  <a:pt x="690687" y="66648"/>
                </a:lnTo>
                <a:lnTo>
                  <a:pt x="687950" y="65122"/>
                </a:lnTo>
                <a:lnTo>
                  <a:pt x="680771" y="61394"/>
                </a:lnTo>
                <a:lnTo>
                  <a:pt x="673343" y="59531"/>
                </a:lnTo>
                <a:close/>
              </a:path>
              <a:path w="834390" h="210185">
                <a:moveTo>
                  <a:pt x="710008" y="70890"/>
                </a:moveTo>
                <a:lnTo>
                  <a:pt x="674196" y="70890"/>
                </a:lnTo>
                <a:lnTo>
                  <a:pt x="680789" y="73517"/>
                </a:lnTo>
                <a:lnTo>
                  <a:pt x="687417" y="78753"/>
                </a:lnTo>
                <a:lnTo>
                  <a:pt x="692345" y="83546"/>
                </a:lnTo>
                <a:lnTo>
                  <a:pt x="697186" y="90042"/>
                </a:lnTo>
                <a:lnTo>
                  <a:pt x="701940" y="98242"/>
                </a:lnTo>
                <a:lnTo>
                  <a:pt x="706608" y="108146"/>
                </a:lnTo>
                <a:lnTo>
                  <a:pt x="711762" y="108146"/>
                </a:lnTo>
                <a:lnTo>
                  <a:pt x="710008" y="70890"/>
                </a:lnTo>
                <a:close/>
              </a:path>
              <a:path w="834390" h="210185">
                <a:moveTo>
                  <a:pt x="709487" y="59832"/>
                </a:moveTo>
                <a:lnTo>
                  <a:pt x="704334" y="59832"/>
                </a:lnTo>
                <a:lnTo>
                  <a:pt x="701899" y="63365"/>
                </a:lnTo>
                <a:lnTo>
                  <a:pt x="700122" y="65512"/>
                </a:lnTo>
                <a:lnTo>
                  <a:pt x="697901" y="67021"/>
                </a:lnTo>
                <a:lnTo>
                  <a:pt x="696444" y="67394"/>
                </a:lnTo>
                <a:lnTo>
                  <a:pt x="709843" y="67394"/>
                </a:lnTo>
                <a:lnTo>
                  <a:pt x="709487" y="59832"/>
                </a:lnTo>
                <a:close/>
              </a:path>
              <a:path w="834390" h="210185">
                <a:moveTo>
                  <a:pt x="800611" y="78753"/>
                </a:moveTo>
                <a:lnTo>
                  <a:pt x="758158" y="78753"/>
                </a:lnTo>
                <a:lnTo>
                  <a:pt x="758252" y="165510"/>
                </a:lnTo>
                <a:lnTo>
                  <a:pt x="777794" y="204848"/>
                </a:lnTo>
                <a:lnTo>
                  <a:pt x="785400" y="207347"/>
                </a:lnTo>
                <a:lnTo>
                  <a:pt x="794391" y="207347"/>
                </a:lnTo>
                <a:lnTo>
                  <a:pt x="807239" y="205530"/>
                </a:lnTo>
                <a:lnTo>
                  <a:pt x="818167" y="200077"/>
                </a:lnTo>
                <a:lnTo>
                  <a:pt x="827176" y="190990"/>
                </a:lnTo>
                <a:lnTo>
                  <a:pt x="827767" y="189930"/>
                </a:lnTo>
                <a:lnTo>
                  <a:pt x="809460" y="189930"/>
                </a:lnTo>
                <a:lnTo>
                  <a:pt x="807683" y="189197"/>
                </a:lnTo>
                <a:lnTo>
                  <a:pt x="803845" y="186270"/>
                </a:lnTo>
                <a:lnTo>
                  <a:pt x="802512" y="184351"/>
                </a:lnTo>
                <a:lnTo>
                  <a:pt x="800984" y="179605"/>
                </a:lnTo>
                <a:lnTo>
                  <a:pt x="800653" y="174935"/>
                </a:lnTo>
                <a:lnTo>
                  <a:pt x="800611" y="78753"/>
                </a:lnTo>
                <a:close/>
              </a:path>
              <a:path w="834390" h="210185">
                <a:moveTo>
                  <a:pt x="829717" y="174935"/>
                </a:moveTo>
                <a:lnTo>
                  <a:pt x="823853" y="184931"/>
                </a:lnTo>
                <a:lnTo>
                  <a:pt x="817652" y="189930"/>
                </a:lnTo>
                <a:lnTo>
                  <a:pt x="827767" y="189930"/>
                </a:lnTo>
                <a:lnTo>
                  <a:pt x="834266" y="178268"/>
                </a:lnTo>
                <a:lnTo>
                  <a:pt x="829717" y="174935"/>
                </a:lnTo>
                <a:close/>
              </a:path>
              <a:path w="834390" h="210185">
                <a:moveTo>
                  <a:pt x="800611" y="11963"/>
                </a:moveTo>
                <a:lnTo>
                  <a:pt x="795599" y="11963"/>
                </a:lnTo>
                <a:lnTo>
                  <a:pt x="790388" y="20915"/>
                </a:lnTo>
                <a:lnTo>
                  <a:pt x="784749" y="29428"/>
                </a:lnTo>
                <a:lnTo>
                  <a:pt x="757345" y="59639"/>
                </a:lnTo>
                <a:lnTo>
                  <a:pt x="739660" y="73464"/>
                </a:lnTo>
                <a:lnTo>
                  <a:pt x="739660" y="78753"/>
                </a:lnTo>
                <a:lnTo>
                  <a:pt x="834266" y="78753"/>
                </a:lnTo>
                <a:lnTo>
                  <a:pt x="834266" y="63773"/>
                </a:lnTo>
                <a:lnTo>
                  <a:pt x="800611" y="63773"/>
                </a:lnTo>
                <a:lnTo>
                  <a:pt x="800611" y="1196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12649" y="6075066"/>
            <a:ext cx="885190" cy="150495"/>
          </a:xfrm>
          <a:custGeom>
            <a:avLst/>
            <a:gdLst/>
            <a:ahLst/>
            <a:cxnLst/>
            <a:rect l="l" t="t" r="r" b="b"/>
            <a:pathLst>
              <a:path w="885189" h="150495">
                <a:moveTo>
                  <a:pt x="66867" y="0"/>
                </a:moveTo>
                <a:lnTo>
                  <a:pt x="25668" y="14901"/>
                </a:lnTo>
                <a:lnTo>
                  <a:pt x="3864" y="50206"/>
                </a:lnTo>
                <a:lnTo>
                  <a:pt x="0" y="77386"/>
                </a:lnTo>
                <a:lnTo>
                  <a:pt x="1059" y="91839"/>
                </a:lnTo>
                <a:lnTo>
                  <a:pt x="16970" y="128732"/>
                </a:lnTo>
                <a:lnTo>
                  <a:pt x="62318" y="150088"/>
                </a:lnTo>
                <a:lnTo>
                  <a:pt x="70611" y="149515"/>
                </a:lnTo>
                <a:lnTo>
                  <a:pt x="107787" y="129357"/>
                </a:lnTo>
                <a:lnTo>
                  <a:pt x="110405" y="126005"/>
                </a:lnTo>
                <a:lnTo>
                  <a:pt x="76872" y="126005"/>
                </a:lnTo>
                <a:lnTo>
                  <a:pt x="70297" y="123835"/>
                </a:lnTo>
                <a:lnTo>
                  <a:pt x="47303" y="92314"/>
                </a:lnTo>
                <a:lnTo>
                  <a:pt x="40965" y="54667"/>
                </a:lnTo>
                <a:lnTo>
                  <a:pt x="41001" y="52697"/>
                </a:lnTo>
                <a:lnTo>
                  <a:pt x="52260" y="13169"/>
                </a:lnTo>
                <a:lnTo>
                  <a:pt x="56401" y="10596"/>
                </a:lnTo>
                <a:lnTo>
                  <a:pt x="101149" y="10596"/>
                </a:lnTo>
                <a:lnTo>
                  <a:pt x="94770" y="6215"/>
                </a:lnTo>
                <a:lnTo>
                  <a:pt x="86596" y="2760"/>
                </a:lnTo>
                <a:lnTo>
                  <a:pt x="77296" y="689"/>
                </a:lnTo>
                <a:lnTo>
                  <a:pt x="66867" y="0"/>
                </a:lnTo>
                <a:close/>
              </a:path>
              <a:path w="885189" h="150495">
                <a:moveTo>
                  <a:pt x="114330" y="109346"/>
                </a:moveTo>
                <a:lnTo>
                  <a:pt x="108253" y="115808"/>
                </a:lnTo>
                <a:lnTo>
                  <a:pt x="103011" y="120200"/>
                </a:lnTo>
                <a:lnTo>
                  <a:pt x="94108" y="124845"/>
                </a:lnTo>
                <a:lnTo>
                  <a:pt x="89399" y="126005"/>
                </a:lnTo>
                <a:lnTo>
                  <a:pt x="110405" y="126005"/>
                </a:lnTo>
                <a:lnTo>
                  <a:pt x="113714" y="121770"/>
                </a:lnTo>
                <a:lnTo>
                  <a:pt x="119022" y="112981"/>
                </a:lnTo>
                <a:lnTo>
                  <a:pt x="114330" y="109346"/>
                </a:lnTo>
                <a:close/>
              </a:path>
              <a:path w="885189" h="150495">
                <a:moveTo>
                  <a:pt x="101149" y="10596"/>
                </a:moveTo>
                <a:lnTo>
                  <a:pt x="64379" y="10596"/>
                </a:lnTo>
                <a:lnTo>
                  <a:pt x="67116" y="11856"/>
                </a:lnTo>
                <a:lnTo>
                  <a:pt x="71772" y="16915"/>
                </a:lnTo>
                <a:lnTo>
                  <a:pt x="73229" y="21352"/>
                </a:lnTo>
                <a:lnTo>
                  <a:pt x="74757" y="37806"/>
                </a:lnTo>
                <a:lnTo>
                  <a:pt x="77156" y="44834"/>
                </a:lnTo>
                <a:lnTo>
                  <a:pt x="84939" y="52697"/>
                </a:lnTo>
                <a:lnTo>
                  <a:pt x="89861" y="54667"/>
                </a:lnTo>
                <a:lnTo>
                  <a:pt x="101483" y="54667"/>
                </a:lnTo>
                <a:lnTo>
                  <a:pt x="106067" y="52946"/>
                </a:lnTo>
                <a:lnTo>
                  <a:pt x="113033" y="46094"/>
                </a:lnTo>
                <a:lnTo>
                  <a:pt x="114775" y="41497"/>
                </a:lnTo>
                <a:lnTo>
                  <a:pt x="114775" y="35747"/>
                </a:lnTo>
                <a:lnTo>
                  <a:pt x="113965" y="29091"/>
                </a:lnTo>
                <a:lnTo>
                  <a:pt x="111536" y="22756"/>
                </a:lnTo>
                <a:lnTo>
                  <a:pt x="107488" y="16745"/>
                </a:lnTo>
                <a:lnTo>
                  <a:pt x="101820" y="11057"/>
                </a:lnTo>
                <a:lnTo>
                  <a:pt x="101149" y="10596"/>
                </a:lnTo>
                <a:close/>
              </a:path>
              <a:path w="885189" h="150495">
                <a:moveTo>
                  <a:pt x="247791" y="11501"/>
                </a:moveTo>
                <a:lnTo>
                  <a:pt x="203588" y="11501"/>
                </a:lnTo>
                <a:lnTo>
                  <a:pt x="207231" y="12548"/>
                </a:lnTo>
                <a:lnTo>
                  <a:pt x="213699" y="16684"/>
                </a:lnTo>
                <a:lnTo>
                  <a:pt x="215885" y="19098"/>
                </a:lnTo>
                <a:lnTo>
                  <a:pt x="218213" y="24653"/>
                </a:lnTo>
                <a:lnTo>
                  <a:pt x="218689" y="30138"/>
                </a:lnTo>
                <a:lnTo>
                  <a:pt x="218799" y="56336"/>
                </a:lnTo>
                <a:lnTo>
                  <a:pt x="197428" y="66556"/>
                </a:lnTo>
                <a:lnTo>
                  <a:pt x="180172" y="75705"/>
                </a:lnTo>
                <a:lnTo>
                  <a:pt x="147531" y="104557"/>
                </a:lnTo>
                <a:lnTo>
                  <a:pt x="144082" y="128025"/>
                </a:lnTo>
                <a:lnTo>
                  <a:pt x="146725" y="134562"/>
                </a:lnTo>
                <a:lnTo>
                  <a:pt x="157440" y="145166"/>
                </a:lnTo>
                <a:lnTo>
                  <a:pt x="164157" y="147816"/>
                </a:lnTo>
                <a:lnTo>
                  <a:pt x="172242" y="147816"/>
                </a:lnTo>
                <a:lnTo>
                  <a:pt x="182888" y="146386"/>
                </a:lnTo>
                <a:lnTo>
                  <a:pt x="194194" y="142098"/>
                </a:lnTo>
                <a:lnTo>
                  <a:pt x="206164" y="134951"/>
                </a:lnTo>
                <a:lnTo>
                  <a:pt x="218799" y="124946"/>
                </a:lnTo>
                <a:lnTo>
                  <a:pt x="262301" y="124946"/>
                </a:lnTo>
                <a:lnTo>
                  <a:pt x="261518" y="122370"/>
                </a:lnTo>
                <a:lnTo>
                  <a:pt x="196658" y="122370"/>
                </a:lnTo>
                <a:lnTo>
                  <a:pt x="193122" y="121009"/>
                </a:lnTo>
                <a:lnTo>
                  <a:pt x="190598" y="118283"/>
                </a:lnTo>
                <a:lnTo>
                  <a:pt x="187258" y="114747"/>
                </a:lnTo>
                <a:lnTo>
                  <a:pt x="185587" y="110659"/>
                </a:lnTo>
                <a:lnTo>
                  <a:pt x="185587" y="100461"/>
                </a:lnTo>
                <a:lnTo>
                  <a:pt x="187560" y="94958"/>
                </a:lnTo>
                <a:lnTo>
                  <a:pt x="218799" y="66488"/>
                </a:lnTo>
                <a:lnTo>
                  <a:pt x="261109" y="66488"/>
                </a:lnTo>
                <a:lnTo>
                  <a:pt x="260976" y="45932"/>
                </a:lnTo>
                <a:lnTo>
                  <a:pt x="251566" y="14252"/>
                </a:lnTo>
                <a:lnTo>
                  <a:pt x="247791" y="11501"/>
                </a:lnTo>
                <a:close/>
              </a:path>
              <a:path w="885189" h="150495">
                <a:moveTo>
                  <a:pt x="262301" y="124946"/>
                </a:moveTo>
                <a:lnTo>
                  <a:pt x="218799" y="124946"/>
                </a:lnTo>
                <a:lnTo>
                  <a:pt x="219812" y="132621"/>
                </a:lnTo>
                <a:lnTo>
                  <a:pt x="222584" y="138350"/>
                </a:lnTo>
                <a:lnTo>
                  <a:pt x="231682" y="145922"/>
                </a:lnTo>
                <a:lnTo>
                  <a:pt x="238008" y="147816"/>
                </a:lnTo>
                <a:lnTo>
                  <a:pt x="252970" y="147816"/>
                </a:lnTo>
                <a:lnTo>
                  <a:pt x="259101" y="146124"/>
                </a:lnTo>
                <a:lnTo>
                  <a:pt x="269923" y="139360"/>
                </a:lnTo>
                <a:lnTo>
                  <a:pt x="275147" y="133932"/>
                </a:lnTo>
                <a:lnTo>
                  <a:pt x="278877" y="128428"/>
                </a:lnTo>
                <a:lnTo>
                  <a:pt x="266315" y="128428"/>
                </a:lnTo>
                <a:lnTo>
                  <a:pt x="265143" y="128025"/>
                </a:lnTo>
                <a:lnTo>
                  <a:pt x="263117" y="126410"/>
                </a:lnTo>
                <a:lnTo>
                  <a:pt x="262371" y="125173"/>
                </a:lnTo>
                <a:lnTo>
                  <a:pt x="262301" y="124946"/>
                </a:lnTo>
                <a:close/>
              </a:path>
              <a:path w="885189" h="150495">
                <a:moveTo>
                  <a:pt x="275662" y="122825"/>
                </a:moveTo>
                <a:lnTo>
                  <a:pt x="272926" y="126561"/>
                </a:lnTo>
                <a:lnTo>
                  <a:pt x="270243" y="128428"/>
                </a:lnTo>
                <a:lnTo>
                  <a:pt x="278877" y="128428"/>
                </a:lnTo>
                <a:lnTo>
                  <a:pt x="280143" y="126561"/>
                </a:lnTo>
                <a:lnTo>
                  <a:pt x="280149" y="126410"/>
                </a:lnTo>
                <a:lnTo>
                  <a:pt x="275662" y="122825"/>
                </a:lnTo>
                <a:close/>
              </a:path>
              <a:path w="885189" h="150495">
                <a:moveTo>
                  <a:pt x="261109" y="66488"/>
                </a:moveTo>
                <a:lnTo>
                  <a:pt x="218799" y="66488"/>
                </a:lnTo>
                <a:lnTo>
                  <a:pt x="218799" y="113890"/>
                </a:lnTo>
                <a:lnTo>
                  <a:pt x="212118" y="119545"/>
                </a:lnTo>
                <a:lnTo>
                  <a:pt x="206271" y="122370"/>
                </a:lnTo>
                <a:lnTo>
                  <a:pt x="261518" y="122370"/>
                </a:lnTo>
                <a:lnTo>
                  <a:pt x="261358" y="121841"/>
                </a:lnTo>
                <a:lnTo>
                  <a:pt x="261140" y="118283"/>
                </a:lnTo>
                <a:lnTo>
                  <a:pt x="261109" y="66488"/>
                </a:lnTo>
                <a:close/>
              </a:path>
              <a:path w="885189" h="150495">
                <a:moveTo>
                  <a:pt x="211815" y="0"/>
                </a:moveTo>
                <a:lnTo>
                  <a:pt x="172367" y="8227"/>
                </a:lnTo>
                <a:lnTo>
                  <a:pt x="146920" y="34078"/>
                </a:lnTo>
                <a:lnTo>
                  <a:pt x="146920" y="46485"/>
                </a:lnTo>
                <a:lnTo>
                  <a:pt x="149070" y="50976"/>
                </a:lnTo>
                <a:lnTo>
                  <a:pt x="157671" y="58661"/>
                </a:lnTo>
                <a:lnTo>
                  <a:pt x="163002" y="60578"/>
                </a:lnTo>
                <a:lnTo>
                  <a:pt x="175334" y="60578"/>
                </a:lnTo>
                <a:lnTo>
                  <a:pt x="180789" y="26996"/>
                </a:lnTo>
                <a:lnTo>
                  <a:pt x="179368" y="24387"/>
                </a:lnTo>
                <a:lnTo>
                  <a:pt x="179368" y="19843"/>
                </a:lnTo>
                <a:lnTo>
                  <a:pt x="180683" y="17713"/>
                </a:lnTo>
                <a:lnTo>
                  <a:pt x="187560" y="12974"/>
                </a:lnTo>
                <a:lnTo>
                  <a:pt x="192962" y="11501"/>
                </a:lnTo>
                <a:lnTo>
                  <a:pt x="247791" y="11501"/>
                </a:lnTo>
                <a:lnTo>
                  <a:pt x="243748" y="8555"/>
                </a:lnTo>
                <a:lnTo>
                  <a:pt x="237344" y="4807"/>
                </a:lnTo>
                <a:lnTo>
                  <a:pt x="229887" y="2134"/>
                </a:lnTo>
                <a:lnTo>
                  <a:pt x="221378" y="533"/>
                </a:lnTo>
                <a:lnTo>
                  <a:pt x="211815" y="0"/>
                </a:lnTo>
                <a:close/>
              </a:path>
              <a:path w="885189" h="150495">
                <a:moveTo>
                  <a:pt x="358452" y="4242"/>
                </a:moveTo>
                <a:lnTo>
                  <a:pt x="300682" y="4242"/>
                </a:lnTo>
                <a:lnTo>
                  <a:pt x="300682" y="9833"/>
                </a:lnTo>
                <a:lnTo>
                  <a:pt x="306937" y="10649"/>
                </a:lnTo>
                <a:lnTo>
                  <a:pt x="311060" y="12371"/>
                </a:lnTo>
                <a:lnTo>
                  <a:pt x="315005" y="17607"/>
                </a:lnTo>
                <a:lnTo>
                  <a:pt x="316000" y="24281"/>
                </a:lnTo>
                <a:lnTo>
                  <a:pt x="316000" y="125855"/>
                </a:lnTo>
                <a:lnTo>
                  <a:pt x="300682" y="140395"/>
                </a:lnTo>
                <a:lnTo>
                  <a:pt x="300682" y="145847"/>
                </a:lnTo>
                <a:lnTo>
                  <a:pt x="372401" y="145847"/>
                </a:lnTo>
                <a:lnTo>
                  <a:pt x="372401" y="140395"/>
                </a:lnTo>
                <a:lnTo>
                  <a:pt x="367035" y="139688"/>
                </a:lnTo>
                <a:lnTo>
                  <a:pt x="363374" y="137921"/>
                </a:lnTo>
                <a:lnTo>
                  <a:pt x="359429" y="132266"/>
                </a:lnTo>
                <a:lnTo>
                  <a:pt x="358496" y="125855"/>
                </a:lnTo>
                <a:lnTo>
                  <a:pt x="358452" y="39066"/>
                </a:lnTo>
                <a:lnTo>
                  <a:pt x="364176" y="30922"/>
                </a:lnTo>
                <a:lnTo>
                  <a:pt x="370127" y="25104"/>
                </a:lnTo>
                <a:lnTo>
                  <a:pt x="374628" y="22559"/>
                </a:lnTo>
                <a:lnTo>
                  <a:pt x="358452" y="22559"/>
                </a:lnTo>
                <a:lnTo>
                  <a:pt x="358452" y="4242"/>
                </a:lnTo>
                <a:close/>
              </a:path>
              <a:path w="885189" h="150495">
                <a:moveTo>
                  <a:pt x="434268" y="20447"/>
                </a:moveTo>
                <a:lnTo>
                  <a:pt x="385338" y="20447"/>
                </a:lnTo>
                <a:lnTo>
                  <a:pt x="387736" y="21281"/>
                </a:lnTo>
                <a:lnTo>
                  <a:pt x="392090" y="24600"/>
                </a:lnTo>
                <a:lnTo>
                  <a:pt x="393636" y="26961"/>
                </a:lnTo>
                <a:lnTo>
                  <a:pt x="395449" y="33013"/>
                </a:lnTo>
                <a:lnTo>
                  <a:pt x="395831" y="39066"/>
                </a:lnTo>
                <a:lnTo>
                  <a:pt x="395792" y="125855"/>
                </a:lnTo>
                <a:lnTo>
                  <a:pt x="395093" y="131206"/>
                </a:lnTo>
                <a:lnTo>
                  <a:pt x="393476" y="133730"/>
                </a:lnTo>
                <a:lnTo>
                  <a:pt x="391148" y="137466"/>
                </a:lnTo>
                <a:lnTo>
                  <a:pt x="387310" y="139688"/>
                </a:lnTo>
                <a:lnTo>
                  <a:pt x="381961" y="140395"/>
                </a:lnTo>
                <a:lnTo>
                  <a:pt x="381961" y="145847"/>
                </a:lnTo>
                <a:lnTo>
                  <a:pt x="453680" y="145847"/>
                </a:lnTo>
                <a:lnTo>
                  <a:pt x="453680" y="140395"/>
                </a:lnTo>
                <a:lnTo>
                  <a:pt x="447407" y="139688"/>
                </a:lnTo>
                <a:lnTo>
                  <a:pt x="443285" y="137995"/>
                </a:lnTo>
                <a:lnTo>
                  <a:pt x="439340" y="132645"/>
                </a:lnTo>
                <a:lnTo>
                  <a:pt x="438363" y="125855"/>
                </a:lnTo>
                <a:lnTo>
                  <a:pt x="438363" y="59815"/>
                </a:lnTo>
                <a:lnTo>
                  <a:pt x="438210" y="48546"/>
                </a:lnTo>
                <a:lnTo>
                  <a:pt x="437731" y="39066"/>
                </a:lnTo>
                <a:lnTo>
                  <a:pt x="436991" y="31967"/>
                </a:lnTo>
                <a:lnTo>
                  <a:pt x="435928" y="26659"/>
                </a:lnTo>
                <a:lnTo>
                  <a:pt x="434268" y="20447"/>
                </a:lnTo>
                <a:close/>
              </a:path>
              <a:path w="885189" h="150495">
                <a:moveTo>
                  <a:pt x="410109" y="0"/>
                </a:moveTo>
                <a:lnTo>
                  <a:pt x="393227" y="0"/>
                </a:lnTo>
                <a:lnTo>
                  <a:pt x="386048" y="1792"/>
                </a:lnTo>
                <a:lnTo>
                  <a:pt x="358452" y="22559"/>
                </a:lnTo>
                <a:lnTo>
                  <a:pt x="374628" y="22559"/>
                </a:lnTo>
                <a:lnTo>
                  <a:pt x="376304" y="21611"/>
                </a:lnTo>
                <a:lnTo>
                  <a:pt x="382708" y="20447"/>
                </a:lnTo>
                <a:lnTo>
                  <a:pt x="434268" y="20447"/>
                </a:lnTo>
                <a:lnTo>
                  <a:pt x="433902" y="19080"/>
                </a:lnTo>
                <a:lnTo>
                  <a:pt x="429869" y="12744"/>
                </a:lnTo>
                <a:lnTo>
                  <a:pt x="417732" y="2538"/>
                </a:lnTo>
                <a:lnTo>
                  <a:pt x="410109" y="0"/>
                </a:lnTo>
                <a:close/>
              </a:path>
              <a:path w="885189" h="150495">
                <a:moveTo>
                  <a:pt x="546616" y="0"/>
                </a:moveTo>
                <a:lnTo>
                  <a:pt x="505427" y="14901"/>
                </a:lnTo>
                <a:lnTo>
                  <a:pt x="483616" y="50206"/>
                </a:lnTo>
                <a:lnTo>
                  <a:pt x="479748" y="77386"/>
                </a:lnTo>
                <a:lnTo>
                  <a:pt x="480811" y="91839"/>
                </a:lnTo>
                <a:lnTo>
                  <a:pt x="496736" y="128732"/>
                </a:lnTo>
                <a:lnTo>
                  <a:pt x="542067" y="150088"/>
                </a:lnTo>
                <a:lnTo>
                  <a:pt x="550370" y="149515"/>
                </a:lnTo>
                <a:lnTo>
                  <a:pt x="587540" y="129357"/>
                </a:lnTo>
                <a:lnTo>
                  <a:pt x="590160" y="126005"/>
                </a:lnTo>
                <a:lnTo>
                  <a:pt x="556638" y="126005"/>
                </a:lnTo>
                <a:lnTo>
                  <a:pt x="550064" y="123835"/>
                </a:lnTo>
                <a:lnTo>
                  <a:pt x="527069" y="92314"/>
                </a:lnTo>
                <a:lnTo>
                  <a:pt x="520714" y="54667"/>
                </a:lnTo>
                <a:lnTo>
                  <a:pt x="520750" y="52697"/>
                </a:lnTo>
                <a:lnTo>
                  <a:pt x="532009" y="13169"/>
                </a:lnTo>
                <a:lnTo>
                  <a:pt x="536168" y="10596"/>
                </a:lnTo>
                <a:lnTo>
                  <a:pt x="580898" y="10596"/>
                </a:lnTo>
                <a:lnTo>
                  <a:pt x="574526" y="6215"/>
                </a:lnTo>
                <a:lnTo>
                  <a:pt x="566352" y="2760"/>
                </a:lnTo>
                <a:lnTo>
                  <a:pt x="557048" y="689"/>
                </a:lnTo>
                <a:lnTo>
                  <a:pt x="546616" y="0"/>
                </a:lnTo>
                <a:close/>
              </a:path>
              <a:path w="885189" h="150495">
                <a:moveTo>
                  <a:pt x="594079" y="109346"/>
                </a:moveTo>
                <a:lnTo>
                  <a:pt x="588020" y="115808"/>
                </a:lnTo>
                <a:lnTo>
                  <a:pt x="582760" y="120200"/>
                </a:lnTo>
                <a:lnTo>
                  <a:pt x="573875" y="124845"/>
                </a:lnTo>
                <a:lnTo>
                  <a:pt x="569166" y="126005"/>
                </a:lnTo>
                <a:lnTo>
                  <a:pt x="590160" y="126005"/>
                </a:lnTo>
                <a:lnTo>
                  <a:pt x="593471" y="121770"/>
                </a:lnTo>
                <a:lnTo>
                  <a:pt x="598788" y="112981"/>
                </a:lnTo>
                <a:lnTo>
                  <a:pt x="594079" y="109346"/>
                </a:lnTo>
                <a:close/>
              </a:path>
              <a:path w="885189" h="150495">
                <a:moveTo>
                  <a:pt x="580898" y="10596"/>
                </a:moveTo>
                <a:lnTo>
                  <a:pt x="544146" y="10596"/>
                </a:lnTo>
                <a:lnTo>
                  <a:pt x="546883" y="11856"/>
                </a:lnTo>
                <a:lnTo>
                  <a:pt x="551521" y="16915"/>
                </a:lnTo>
                <a:lnTo>
                  <a:pt x="552996" y="21352"/>
                </a:lnTo>
                <a:lnTo>
                  <a:pt x="553724" y="29091"/>
                </a:lnTo>
                <a:lnTo>
                  <a:pt x="554506" y="37806"/>
                </a:lnTo>
                <a:lnTo>
                  <a:pt x="556905" y="44834"/>
                </a:lnTo>
                <a:lnTo>
                  <a:pt x="564688" y="52697"/>
                </a:lnTo>
                <a:lnTo>
                  <a:pt x="569628" y="54667"/>
                </a:lnTo>
                <a:lnTo>
                  <a:pt x="581249" y="54667"/>
                </a:lnTo>
                <a:lnTo>
                  <a:pt x="585816" y="52946"/>
                </a:lnTo>
                <a:lnTo>
                  <a:pt x="592800" y="46094"/>
                </a:lnTo>
                <a:lnTo>
                  <a:pt x="594541" y="41497"/>
                </a:lnTo>
                <a:lnTo>
                  <a:pt x="594541" y="35747"/>
                </a:lnTo>
                <a:lnTo>
                  <a:pt x="593731" y="29091"/>
                </a:lnTo>
                <a:lnTo>
                  <a:pt x="591301" y="22756"/>
                </a:lnTo>
                <a:lnTo>
                  <a:pt x="587247" y="16745"/>
                </a:lnTo>
                <a:lnTo>
                  <a:pt x="581569" y="11057"/>
                </a:lnTo>
                <a:lnTo>
                  <a:pt x="580898" y="10596"/>
                </a:lnTo>
                <a:close/>
              </a:path>
              <a:path w="885189" h="150495">
                <a:moveTo>
                  <a:pt x="685967" y="0"/>
                </a:moveTo>
                <a:lnTo>
                  <a:pt x="641009" y="20979"/>
                </a:lnTo>
                <a:lnTo>
                  <a:pt x="623035" y="60571"/>
                </a:lnTo>
                <a:lnTo>
                  <a:pt x="621836" y="77386"/>
                </a:lnTo>
                <a:lnTo>
                  <a:pt x="622649" y="91267"/>
                </a:lnTo>
                <a:lnTo>
                  <a:pt x="643941" y="136457"/>
                </a:lnTo>
                <a:lnTo>
                  <a:pt x="682644" y="150088"/>
                </a:lnTo>
                <a:lnTo>
                  <a:pt x="691540" y="149477"/>
                </a:lnTo>
                <a:lnTo>
                  <a:pt x="728310" y="127067"/>
                </a:lnTo>
                <a:lnTo>
                  <a:pt x="702795" y="127067"/>
                </a:lnTo>
                <a:lnTo>
                  <a:pt x="695715" y="126281"/>
                </a:lnTo>
                <a:lnTo>
                  <a:pt x="667053" y="95184"/>
                </a:lnTo>
                <a:lnTo>
                  <a:pt x="662617" y="69967"/>
                </a:lnTo>
                <a:lnTo>
                  <a:pt x="740414" y="69967"/>
                </a:lnTo>
                <a:lnTo>
                  <a:pt x="739462" y="59815"/>
                </a:lnTo>
                <a:lnTo>
                  <a:pt x="661871" y="59815"/>
                </a:lnTo>
                <a:lnTo>
                  <a:pt x="661913" y="53690"/>
                </a:lnTo>
                <a:lnTo>
                  <a:pt x="674150" y="12406"/>
                </a:lnTo>
                <a:lnTo>
                  <a:pt x="678433" y="9833"/>
                </a:lnTo>
                <a:lnTo>
                  <a:pt x="714927" y="9833"/>
                </a:lnTo>
                <a:lnTo>
                  <a:pt x="706080" y="4408"/>
                </a:lnTo>
                <a:lnTo>
                  <a:pt x="696379" y="1101"/>
                </a:lnTo>
                <a:lnTo>
                  <a:pt x="685967" y="0"/>
                </a:lnTo>
                <a:close/>
              </a:path>
              <a:path w="885189" h="150495">
                <a:moveTo>
                  <a:pt x="735260" y="103742"/>
                </a:moveTo>
                <a:lnTo>
                  <a:pt x="729592" y="112527"/>
                </a:lnTo>
                <a:lnTo>
                  <a:pt x="724279" y="118609"/>
                </a:lnTo>
                <a:lnTo>
                  <a:pt x="714381" y="125375"/>
                </a:lnTo>
                <a:lnTo>
                  <a:pt x="708872" y="127067"/>
                </a:lnTo>
                <a:lnTo>
                  <a:pt x="728310" y="127067"/>
                </a:lnTo>
                <a:lnTo>
                  <a:pt x="734493" y="117955"/>
                </a:lnTo>
                <a:lnTo>
                  <a:pt x="740414" y="107074"/>
                </a:lnTo>
                <a:lnTo>
                  <a:pt x="735260" y="103742"/>
                </a:lnTo>
                <a:close/>
              </a:path>
              <a:path w="885189" h="150495">
                <a:moveTo>
                  <a:pt x="714927" y="9833"/>
                </a:moveTo>
                <a:lnTo>
                  <a:pt x="687229" y="9833"/>
                </a:lnTo>
                <a:lnTo>
                  <a:pt x="690072" y="10756"/>
                </a:lnTo>
                <a:lnTo>
                  <a:pt x="692186" y="12566"/>
                </a:lnTo>
                <a:lnTo>
                  <a:pt x="703115" y="59815"/>
                </a:lnTo>
                <a:lnTo>
                  <a:pt x="739462" y="59815"/>
                </a:lnTo>
                <a:lnTo>
                  <a:pt x="723355" y="17642"/>
                </a:lnTo>
                <a:lnTo>
                  <a:pt x="715071" y="9921"/>
                </a:lnTo>
                <a:lnTo>
                  <a:pt x="714927" y="9833"/>
                </a:lnTo>
                <a:close/>
              </a:path>
              <a:path w="885189" h="150495">
                <a:moveTo>
                  <a:pt x="821159" y="4242"/>
                </a:moveTo>
                <a:lnTo>
                  <a:pt x="763159" y="4242"/>
                </a:lnTo>
                <a:lnTo>
                  <a:pt x="763159" y="9833"/>
                </a:lnTo>
                <a:lnTo>
                  <a:pt x="768010" y="10347"/>
                </a:lnTo>
                <a:lnTo>
                  <a:pt x="771386" y="11253"/>
                </a:lnTo>
                <a:lnTo>
                  <a:pt x="775225" y="13879"/>
                </a:lnTo>
                <a:lnTo>
                  <a:pt x="776699" y="15956"/>
                </a:lnTo>
                <a:lnTo>
                  <a:pt x="778512" y="20997"/>
                </a:lnTo>
                <a:lnTo>
                  <a:pt x="778921" y="26144"/>
                </a:lnTo>
                <a:lnTo>
                  <a:pt x="778921" y="124845"/>
                </a:lnTo>
                <a:lnTo>
                  <a:pt x="777837" y="132443"/>
                </a:lnTo>
                <a:lnTo>
                  <a:pt x="773483" y="138199"/>
                </a:lnTo>
                <a:lnTo>
                  <a:pt x="769325" y="139889"/>
                </a:lnTo>
                <a:lnTo>
                  <a:pt x="763159" y="140395"/>
                </a:lnTo>
                <a:lnTo>
                  <a:pt x="763159" y="145847"/>
                </a:lnTo>
                <a:lnTo>
                  <a:pt x="839640" y="145847"/>
                </a:lnTo>
                <a:lnTo>
                  <a:pt x="839640" y="140395"/>
                </a:lnTo>
                <a:lnTo>
                  <a:pt x="834131" y="140091"/>
                </a:lnTo>
                <a:lnTo>
                  <a:pt x="830044" y="139309"/>
                </a:lnTo>
                <a:lnTo>
                  <a:pt x="827734" y="138047"/>
                </a:lnTo>
                <a:lnTo>
                  <a:pt x="825247" y="136785"/>
                </a:lnTo>
                <a:lnTo>
                  <a:pt x="823470" y="134790"/>
                </a:lnTo>
                <a:lnTo>
                  <a:pt x="822226" y="132065"/>
                </a:lnTo>
                <a:lnTo>
                  <a:pt x="821515" y="130448"/>
                </a:lnTo>
                <a:lnTo>
                  <a:pt x="821159" y="126763"/>
                </a:lnTo>
                <a:lnTo>
                  <a:pt x="821159" y="79960"/>
                </a:lnTo>
                <a:lnTo>
                  <a:pt x="828090" y="41196"/>
                </a:lnTo>
                <a:lnTo>
                  <a:pt x="831078" y="36350"/>
                </a:lnTo>
                <a:lnTo>
                  <a:pt x="821159" y="36350"/>
                </a:lnTo>
                <a:lnTo>
                  <a:pt x="821159" y="4242"/>
                </a:lnTo>
                <a:close/>
              </a:path>
              <a:path w="885189" h="150495">
                <a:moveTo>
                  <a:pt x="884105" y="29534"/>
                </a:moveTo>
                <a:lnTo>
                  <a:pt x="844971" y="29534"/>
                </a:lnTo>
                <a:lnTo>
                  <a:pt x="846215" y="29836"/>
                </a:lnTo>
                <a:lnTo>
                  <a:pt x="847103" y="30440"/>
                </a:lnTo>
                <a:lnTo>
                  <a:pt x="847814" y="30848"/>
                </a:lnTo>
                <a:lnTo>
                  <a:pt x="854393" y="36350"/>
                </a:lnTo>
                <a:lnTo>
                  <a:pt x="858121" y="39634"/>
                </a:lnTo>
                <a:lnTo>
                  <a:pt x="862741" y="41338"/>
                </a:lnTo>
                <a:lnTo>
                  <a:pt x="872692" y="41338"/>
                </a:lnTo>
                <a:lnTo>
                  <a:pt x="876779" y="39474"/>
                </a:lnTo>
                <a:lnTo>
                  <a:pt x="879978" y="35747"/>
                </a:lnTo>
                <a:lnTo>
                  <a:pt x="883354" y="32002"/>
                </a:lnTo>
                <a:lnTo>
                  <a:pt x="884105" y="29534"/>
                </a:lnTo>
                <a:close/>
              </a:path>
              <a:path w="885189" h="150495">
                <a:moveTo>
                  <a:pt x="871981" y="0"/>
                </a:moveTo>
                <a:lnTo>
                  <a:pt x="859720" y="0"/>
                </a:lnTo>
                <a:lnTo>
                  <a:pt x="852790" y="2396"/>
                </a:lnTo>
                <a:lnTo>
                  <a:pt x="821159" y="36350"/>
                </a:lnTo>
                <a:lnTo>
                  <a:pt x="831078" y="36350"/>
                </a:lnTo>
                <a:lnTo>
                  <a:pt x="835375" y="32853"/>
                </a:lnTo>
                <a:lnTo>
                  <a:pt x="838041" y="30635"/>
                </a:lnTo>
                <a:lnTo>
                  <a:pt x="840706" y="29534"/>
                </a:lnTo>
                <a:lnTo>
                  <a:pt x="884105" y="29534"/>
                </a:lnTo>
                <a:lnTo>
                  <a:pt x="884953" y="26748"/>
                </a:lnTo>
                <a:lnTo>
                  <a:pt x="884953" y="13631"/>
                </a:lnTo>
                <a:lnTo>
                  <a:pt x="883176" y="8697"/>
                </a:lnTo>
                <a:lnTo>
                  <a:pt x="876424" y="1739"/>
                </a:lnTo>
                <a:lnTo>
                  <a:pt x="871981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78739" y="210769"/>
            <a:ext cx="8646160" cy="882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ts val="3285"/>
              </a:lnSpc>
              <a:spcBef>
                <a:spcPts val="95"/>
              </a:spcBef>
            </a:pPr>
            <a:r>
              <a:rPr sz="2800" i="0" u="none" spc="-10" dirty="0">
                <a:solidFill>
                  <a:srgbClr val="FF0000"/>
                </a:solidFill>
              </a:rPr>
              <a:t>Nonsteroidal aromatase </a:t>
            </a:r>
            <a:r>
              <a:rPr sz="2800" i="0" u="none" dirty="0">
                <a:solidFill>
                  <a:srgbClr val="FF0000"/>
                </a:solidFill>
              </a:rPr>
              <a:t>inhibitors </a:t>
            </a:r>
            <a:r>
              <a:rPr sz="2800" i="0" u="none" spc="-30" dirty="0">
                <a:solidFill>
                  <a:srgbClr val="FF0000"/>
                </a:solidFill>
              </a:rPr>
              <a:t>(Triazole</a:t>
            </a:r>
            <a:r>
              <a:rPr sz="2800" i="0" u="none" spc="95" dirty="0">
                <a:solidFill>
                  <a:srgbClr val="FF0000"/>
                </a:solidFill>
              </a:rPr>
              <a:t> </a:t>
            </a:r>
            <a:r>
              <a:rPr sz="2800" i="0" u="none" spc="-5" dirty="0">
                <a:solidFill>
                  <a:srgbClr val="FF0000"/>
                </a:solidFill>
              </a:rPr>
              <a:t>derivatives)</a:t>
            </a:r>
            <a:r>
              <a:rPr sz="2800" b="0" i="0" u="none" spc="-5" dirty="0">
                <a:solidFill>
                  <a:srgbClr val="FF0000"/>
                </a:solidFill>
              </a:rPr>
              <a:t>•</a:t>
            </a:r>
            <a:endParaRPr sz="2800" i="0" u="none" dirty="0"/>
          </a:p>
          <a:p>
            <a:pPr marL="12700">
              <a:lnSpc>
                <a:spcPts val="3465"/>
              </a:lnSpc>
            </a:pPr>
            <a:r>
              <a:rPr i="0" u="none" spc="-40" dirty="0"/>
              <a:t>Examples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91" y="253441"/>
            <a:ext cx="77660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292600" algn="l"/>
              </a:tabLst>
            </a:pPr>
            <a:r>
              <a:rPr sz="2400" i="0" u="none" spc="-5" dirty="0">
                <a:solidFill>
                  <a:srgbClr val="FF0000"/>
                </a:solidFill>
                <a:latin typeface="Times New Roman"/>
                <a:cs typeface="Times New Roman"/>
              </a:rPr>
              <a:t>steroidal</a:t>
            </a:r>
            <a:r>
              <a:rPr sz="2400" i="0" u="none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0" u="none" spc="-5" dirty="0">
                <a:solidFill>
                  <a:srgbClr val="FF0000"/>
                </a:solidFill>
                <a:latin typeface="Times New Roman"/>
                <a:cs typeface="Times New Roman"/>
              </a:rPr>
              <a:t>aromatase</a:t>
            </a:r>
            <a:r>
              <a:rPr sz="2400" i="0" u="none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0" u="none" dirty="0">
                <a:solidFill>
                  <a:srgbClr val="FF0000"/>
                </a:solidFill>
                <a:latin typeface="Times New Roman"/>
                <a:cs typeface="Times New Roman"/>
              </a:rPr>
              <a:t>inhibitors	</a:t>
            </a:r>
            <a:r>
              <a:rPr sz="240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they </a:t>
            </a:r>
            <a:r>
              <a:rPr sz="2400" i="0" u="none" spc="-20" dirty="0">
                <a:solidFill>
                  <a:srgbClr val="000000"/>
                </a:solidFill>
                <a:latin typeface="Times New Roman"/>
                <a:cs typeface="Times New Roman"/>
              </a:rPr>
              <a:t>are </a:t>
            </a:r>
            <a:r>
              <a:rPr sz="240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all derivatives of</a:t>
            </a:r>
            <a:r>
              <a:rPr sz="2400" i="0" u="none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i="0" u="none" dirty="0">
                <a:solidFill>
                  <a:srgbClr val="FF0000"/>
                </a:solidFill>
                <a:latin typeface="Times New Roman"/>
                <a:cs typeface="Times New Roman"/>
              </a:rPr>
              <a:t>•  </a:t>
            </a:r>
            <a:r>
              <a:rPr sz="2400" i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androstenedione </a:t>
            </a:r>
            <a:r>
              <a:rPr sz="240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that act </a:t>
            </a:r>
            <a:r>
              <a:rPr sz="2400" i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as </a:t>
            </a:r>
            <a:r>
              <a:rPr sz="240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a false </a:t>
            </a:r>
            <a:r>
              <a:rPr sz="2400" i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substrate and binding  irreversibly </a:t>
            </a:r>
            <a:r>
              <a:rPr sz="240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to the active site of this</a:t>
            </a:r>
            <a:r>
              <a:rPr sz="2400" i="0" u="none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enzyme.</a:t>
            </a:r>
            <a:endParaRPr sz="240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r>
              <a:rPr sz="2400" i="0" u="none" dirty="0">
                <a:solidFill>
                  <a:srgbClr val="00AF50"/>
                </a:solidFill>
                <a:latin typeface="Times New Roman"/>
                <a:cs typeface="Times New Roman"/>
              </a:rPr>
              <a:t>Exemestane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69675" y="3323508"/>
            <a:ext cx="0" cy="591820"/>
          </a:xfrm>
          <a:custGeom>
            <a:avLst/>
            <a:gdLst/>
            <a:ahLst/>
            <a:cxnLst/>
            <a:rect l="l" t="t" r="r" b="b"/>
            <a:pathLst>
              <a:path h="591820">
                <a:moveTo>
                  <a:pt x="0" y="0"/>
                </a:moveTo>
                <a:lnTo>
                  <a:pt x="0" y="591292"/>
                </a:lnTo>
              </a:path>
            </a:pathLst>
          </a:custGeom>
          <a:ln w="19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675" y="3914801"/>
            <a:ext cx="514350" cy="295910"/>
          </a:xfrm>
          <a:custGeom>
            <a:avLst/>
            <a:gdLst/>
            <a:ahLst/>
            <a:cxnLst/>
            <a:rect l="l" t="t" r="r" b="b"/>
            <a:pathLst>
              <a:path w="514350" h="295910">
                <a:moveTo>
                  <a:pt x="0" y="0"/>
                </a:moveTo>
                <a:lnTo>
                  <a:pt x="514200" y="295685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3875" y="3914801"/>
            <a:ext cx="514350" cy="295910"/>
          </a:xfrm>
          <a:custGeom>
            <a:avLst/>
            <a:gdLst/>
            <a:ahLst/>
            <a:cxnLst/>
            <a:rect l="l" t="t" r="r" b="b"/>
            <a:pathLst>
              <a:path w="514350" h="295910">
                <a:moveTo>
                  <a:pt x="0" y="295685"/>
                </a:moveTo>
                <a:lnTo>
                  <a:pt x="514200" y="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3875" y="3873805"/>
            <a:ext cx="443230" cy="255270"/>
          </a:xfrm>
          <a:custGeom>
            <a:avLst/>
            <a:gdLst/>
            <a:ahLst/>
            <a:cxnLst/>
            <a:rect l="l" t="t" r="r" b="b"/>
            <a:pathLst>
              <a:path w="443229" h="255270">
                <a:moveTo>
                  <a:pt x="0" y="254748"/>
                </a:moveTo>
                <a:lnTo>
                  <a:pt x="442948" y="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8075" y="3323508"/>
            <a:ext cx="0" cy="591820"/>
          </a:xfrm>
          <a:custGeom>
            <a:avLst/>
            <a:gdLst/>
            <a:ahLst/>
            <a:cxnLst/>
            <a:rect l="l" t="t" r="r" b="b"/>
            <a:pathLst>
              <a:path h="591820">
                <a:moveTo>
                  <a:pt x="0" y="591292"/>
                </a:moveTo>
                <a:lnTo>
                  <a:pt x="0" y="0"/>
                </a:lnTo>
              </a:path>
            </a:pathLst>
          </a:custGeom>
          <a:ln w="19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83875" y="3027862"/>
            <a:ext cx="514350" cy="295910"/>
          </a:xfrm>
          <a:custGeom>
            <a:avLst/>
            <a:gdLst/>
            <a:ahLst/>
            <a:cxnLst/>
            <a:rect l="l" t="t" r="r" b="b"/>
            <a:pathLst>
              <a:path w="514350" h="295910">
                <a:moveTo>
                  <a:pt x="514200" y="295646"/>
                </a:moveTo>
                <a:lnTo>
                  <a:pt x="0" y="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9675" y="3027862"/>
            <a:ext cx="514350" cy="295910"/>
          </a:xfrm>
          <a:custGeom>
            <a:avLst/>
            <a:gdLst/>
            <a:ahLst/>
            <a:cxnLst/>
            <a:rect l="l" t="t" r="r" b="b"/>
            <a:pathLst>
              <a:path w="514350" h="295910">
                <a:moveTo>
                  <a:pt x="514200" y="0"/>
                </a:moveTo>
                <a:lnTo>
                  <a:pt x="0" y="295646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8075" y="3914801"/>
            <a:ext cx="514350" cy="295910"/>
          </a:xfrm>
          <a:custGeom>
            <a:avLst/>
            <a:gdLst/>
            <a:ahLst/>
            <a:cxnLst/>
            <a:rect l="l" t="t" r="r" b="b"/>
            <a:pathLst>
              <a:path w="514350" h="295910">
                <a:moveTo>
                  <a:pt x="0" y="0"/>
                </a:moveTo>
                <a:lnTo>
                  <a:pt x="514200" y="295685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2276" y="3914801"/>
            <a:ext cx="514350" cy="295910"/>
          </a:xfrm>
          <a:custGeom>
            <a:avLst/>
            <a:gdLst/>
            <a:ahLst/>
            <a:cxnLst/>
            <a:rect l="l" t="t" r="r" b="b"/>
            <a:pathLst>
              <a:path w="514350" h="295910">
                <a:moveTo>
                  <a:pt x="0" y="295685"/>
                </a:moveTo>
                <a:lnTo>
                  <a:pt x="514200" y="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6476" y="3323508"/>
            <a:ext cx="0" cy="591820"/>
          </a:xfrm>
          <a:custGeom>
            <a:avLst/>
            <a:gdLst/>
            <a:ahLst/>
            <a:cxnLst/>
            <a:rect l="l" t="t" r="r" b="b"/>
            <a:pathLst>
              <a:path h="591820">
                <a:moveTo>
                  <a:pt x="0" y="591292"/>
                </a:moveTo>
                <a:lnTo>
                  <a:pt x="0" y="0"/>
                </a:lnTo>
              </a:path>
            </a:pathLst>
          </a:custGeom>
          <a:ln w="19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2276" y="3027862"/>
            <a:ext cx="514350" cy="295910"/>
          </a:xfrm>
          <a:custGeom>
            <a:avLst/>
            <a:gdLst/>
            <a:ahLst/>
            <a:cxnLst/>
            <a:rect l="l" t="t" r="r" b="b"/>
            <a:pathLst>
              <a:path w="514350" h="295910">
                <a:moveTo>
                  <a:pt x="514200" y="295646"/>
                </a:moveTo>
                <a:lnTo>
                  <a:pt x="0" y="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8075" y="3027862"/>
            <a:ext cx="514350" cy="295910"/>
          </a:xfrm>
          <a:custGeom>
            <a:avLst/>
            <a:gdLst/>
            <a:ahLst/>
            <a:cxnLst/>
            <a:rect l="l" t="t" r="r" b="b"/>
            <a:pathLst>
              <a:path w="514350" h="295910">
                <a:moveTo>
                  <a:pt x="514200" y="0"/>
                </a:moveTo>
                <a:lnTo>
                  <a:pt x="0" y="295646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26476" y="3027862"/>
            <a:ext cx="514984" cy="295910"/>
          </a:xfrm>
          <a:custGeom>
            <a:avLst/>
            <a:gdLst/>
            <a:ahLst/>
            <a:cxnLst/>
            <a:rect l="l" t="t" r="r" b="b"/>
            <a:pathLst>
              <a:path w="514985" h="295910">
                <a:moveTo>
                  <a:pt x="0" y="295646"/>
                </a:moveTo>
                <a:lnTo>
                  <a:pt x="514398" y="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0874" y="2436569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591292"/>
                </a:moveTo>
                <a:lnTo>
                  <a:pt x="0" y="0"/>
                </a:lnTo>
              </a:path>
            </a:pathLst>
          </a:custGeom>
          <a:ln w="19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6476" y="2140923"/>
            <a:ext cx="514984" cy="295910"/>
          </a:xfrm>
          <a:custGeom>
            <a:avLst/>
            <a:gdLst/>
            <a:ahLst/>
            <a:cxnLst/>
            <a:rect l="l" t="t" r="r" b="b"/>
            <a:pathLst>
              <a:path w="514985" h="295910">
                <a:moveTo>
                  <a:pt x="514398" y="295646"/>
                </a:moveTo>
                <a:lnTo>
                  <a:pt x="0" y="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2276" y="2140923"/>
            <a:ext cx="514350" cy="295910"/>
          </a:xfrm>
          <a:custGeom>
            <a:avLst/>
            <a:gdLst/>
            <a:ahLst/>
            <a:cxnLst/>
            <a:rect l="l" t="t" r="r" b="b"/>
            <a:pathLst>
              <a:path w="514350" h="295910">
                <a:moveTo>
                  <a:pt x="514200" y="0"/>
                </a:moveTo>
                <a:lnTo>
                  <a:pt x="0" y="295646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2276" y="2436569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292"/>
                </a:lnTo>
              </a:path>
            </a:pathLst>
          </a:custGeom>
          <a:ln w="19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0874" y="3027862"/>
            <a:ext cx="565150" cy="182880"/>
          </a:xfrm>
          <a:custGeom>
            <a:avLst/>
            <a:gdLst/>
            <a:ahLst/>
            <a:cxnLst/>
            <a:rect l="l" t="t" r="r" b="b"/>
            <a:pathLst>
              <a:path w="565150" h="182880">
                <a:moveTo>
                  <a:pt x="0" y="0"/>
                </a:moveTo>
                <a:lnTo>
                  <a:pt x="564670" y="182709"/>
                </a:lnTo>
              </a:path>
            </a:pathLst>
          </a:custGeom>
          <a:ln w="18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5544" y="2732215"/>
            <a:ext cx="349250" cy="478790"/>
          </a:xfrm>
          <a:custGeom>
            <a:avLst/>
            <a:gdLst/>
            <a:ahLst/>
            <a:cxnLst/>
            <a:rect l="l" t="t" r="r" b="b"/>
            <a:pathLst>
              <a:path w="349250" h="478789">
                <a:moveTo>
                  <a:pt x="0" y="478355"/>
                </a:moveTo>
                <a:lnTo>
                  <a:pt x="348935" y="0"/>
                </a:lnTo>
              </a:path>
            </a:pathLst>
          </a:custGeom>
          <a:ln w="18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5544" y="2253860"/>
            <a:ext cx="349250" cy="478790"/>
          </a:xfrm>
          <a:custGeom>
            <a:avLst/>
            <a:gdLst/>
            <a:ahLst/>
            <a:cxnLst/>
            <a:rect l="l" t="t" r="r" b="b"/>
            <a:pathLst>
              <a:path w="349250" h="478789">
                <a:moveTo>
                  <a:pt x="348935" y="478355"/>
                </a:moveTo>
                <a:lnTo>
                  <a:pt x="0" y="0"/>
                </a:lnTo>
              </a:path>
            </a:pathLst>
          </a:custGeom>
          <a:ln w="18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0874" y="2253860"/>
            <a:ext cx="565150" cy="182880"/>
          </a:xfrm>
          <a:custGeom>
            <a:avLst/>
            <a:gdLst/>
            <a:ahLst/>
            <a:cxnLst/>
            <a:rect l="l" t="t" r="r" b="b"/>
            <a:pathLst>
              <a:path w="565150" h="182880">
                <a:moveTo>
                  <a:pt x="564670" y="0"/>
                </a:moveTo>
                <a:lnTo>
                  <a:pt x="0" y="182709"/>
                </a:lnTo>
              </a:path>
            </a:pathLst>
          </a:custGeom>
          <a:ln w="18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05495" y="1617037"/>
            <a:ext cx="162097" cy="157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63585" y="1803492"/>
            <a:ext cx="151765" cy="464184"/>
          </a:xfrm>
          <a:custGeom>
            <a:avLst/>
            <a:gdLst/>
            <a:ahLst/>
            <a:cxnLst/>
            <a:rect l="l" t="t" r="r" b="b"/>
            <a:pathLst>
              <a:path w="151764" h="464185">
                <a:moveTo>
                  <a:pt x="0" y="463967"/>
                </a:moveTo>
                <a:lnTo>
                  <a:pt x="151410" y="0"/>
                </a:lnTo>
              </a:path>
            </a:pathLst>
          </a:custGeom>
          <a:ln w="18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1472" y="1825369"/>
            <a:ext cx="151765" cy="464184"/>
          </a:xfrm>
          <a:custGeom>
            <a:avLst/>
            <a:gdLst/>
            <a:ahLst/>
            <a:cxnLst/>
            <a:rect l="l" t="t" r="r" b="b"/>
            <a:pathLst>
              <a:path w="151764" h="464185">
                <a:moveTo>
                  <a:pt x="0" y="463967"/>
                </a:moveTo>
                <a:lnTo>
                  <a:pt x="151212" y="0"/>
                </a:lnTo>
              </a:path>
            </a:pathLst>
          </a:custGeom>
          <a:ln w="18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35878" y="4725936"/>
            <a:ext cx="337820" cy="159385"/>
          </a:xfrm>
          <a:custGeom>
            <a:avLst/>
            <a:gdLst/>
            <a:ahLst/>
            <a:cxnLst/>
            <a:rect l="l" t="t" r="r" b="b"/>
            <a:pathLst>
              <a:path w="337820" h="159385">
                <a:moveTo>
                  <a:pt x="83522" y="0"/>
                </a:moveTo>
                <a:lnTo>
                  <a:pt x="42131" y="10778"/>
                </a:lnTo>
                <a:lnTo>
                  <a:pt x="11479" y="41035"/>
                </a:lnTo>
                <a:lnTo>
                  <a:pt x="0" y="82288"/>
                </a:lnTo>
                <a:lnTo>
                  <a:pt x="633" y="92458"/>
                </a:lnTo>
                <a:lnTo>
                  <a:pt x="16010" y="129809"/>
                </a:lnTo>
                <a:lnTo>
                  <a:pt x="49418" y="153510"/>
                </a:lnTo>
                <a:lnTo>
                  <a:pt x="82929" y="158998"/>
                </a:lnTo>
                <a:lnTo>
                  <a:pt x="91953" y="158621"/>
                </a:lnTo>
                <a:lnTo>
                  <a:pt x="123948" y="148453"/>
                </a:lnTo>
                <a:lnTo>
                  <a:pt x="90450" y="148453"/>
                </a:lnTo>
                <a:lnTo>
                  <a:pt x="82100" y="147918"/>
                </a:lnTo>
                <a:lnTo>
                  <a:pt x="48645" y="122401"/>
                </a:lnTo>
                <a:lnTo>
                  <a:pt x="40573" y="77360"/>
                </a:lnTo>
                <a:lnTo>
                  <a:pt x="41016" y="67232"/>
                </a:lnTo>
                <a:lnTo>
                  <a:pt x="54675" y="27719"/>
                </a:lnTo>
                <a:lnTo>
                  <a:pt x="91241" y="10091"/>
                </a:lnTo>
                <a:lnTo>
                  <a:pt x="125965" y="10091"/>
                </a:lnTo>
                <a:lnTo>
                  <a:pt x="124492" y="9638"/>
                </a:lnTo>
                <a:lnTo>
                  <a:pt x="117565" y="6957"/>
                </a:lnTo>
                <a:lnTo>
                  <a:pt x="108655" y="3908"/>
                </a:lnTo>
                <a:lnTo>
                  <a:pt x="100024" y="1734"/>
                </a:lnTo>
                <a:lnTo>
                  <a:pt x="91653" y="432"/>
                </a:lnTo>
                <a:lnTo>
                  <a:pt x="83522" y="0"/>
                </a:lnTo>
                <a:close/>
              </a:path>
              <a:path w="337820" h="159385">
                <a:moveTo>
                  <a:pt x="142107" y="120525"/>
                </a:moveTo>
                <a:lnTo>
                  <a:pt x="110768" y="144919"/>
                </a:lnTo>
                <a:lnTo>
                  <a:pt x="90450" y="148453"/>
                </a:lnTo>
                <a:lnTo>
                  <a:pt x="123948" y="148453"/>
                </a:lnTo>
                <a:lnTo>
                  <a:pt x="129044" y="145152"/>
                </a:lnTo>
                <a:lnTo>
                  <a:pt x="135650" y="139860"/>
                </a:lnTo>
                <a:lnTo>
                  <a:pt x="142107" y="133651"/>
                </a:lnTo>
                <a:lnTo>
                  <a:pt x="142107" y="120525"/>
                </a:lnTo>
                <a:close/>
              </a:path>
              <a:path w="337820" h="159385">
                <a:moveTo>
                  <a:pt x="125965" y="10091"/>
                </a:moveTo>
                <a:lnTo>
                  <a:pt x="91241" y="10091"/>
                </a:lnTo>
                <a:lnTo>
                  <a:pt x="99597" y="10778"/>
                </a:lnTo>
                <a:lnTo>
                  <a:pt x="107471" y="12838"/>
                </a:lnTo>
                <a:lnTo>
                  <a:pt x="137283" y="42988"/>
                </a:lnTo>
                <a:lnTo>
                  <a:pt x="140326" y="52703"/>
                </a:lnTo>
                <a:lnTo>
                  <a:pt x="144680" y="52703"/>
                </a:lnTo>
                <a:lnTo>
                  <a:pt x="144680" y="10978"/>
                </a:lnTo>
                <a:lnTo>
                  <a:pt x="128846" y="10978"/>
                </a:lnTo>
                <a:lnTo>
                  <a:pt x="125965" y="10091"/>
                </a:lnTo>
                <a:close/>
              </a:path>
              <a:path w="337820" h="159385">
                <a:moveTo>
                  <a:pt x="144680" y="0"/>
                </a:moveTo>
                <a:lnTo>
                  <a:pt x="140326" y="0"/>
                </a:lnTo>
                <a:lnTo>
                  <a:pt x="139930" y="3803"/>
                </a:lnTo>
                <a:lnTo>
                  <a:pt x="138743" y="6602"/>
                </a:lnTo>
                <a:lnTo>
                  <a:pt x="135180" y="10111"/>
                </a:lnTo>
                <a:lnTo>
                  <a:pt x="133003" y="10978"/>
                </a:lnTo>
                <a:lnTo>
                  <a:pt x="144680" y="10978"/>
                </a:lnTo>
                <a:lnTo>
                  <a:pt x="144680" y="0"/>
                </a:lnTo>
                <a:close/>
              </a:path>
              <a:path w="337820" h="159385">
                <a:moveTo>
                  <a:pt x="247006" y="151370"/>
                </a:moveTo>
                <a:lnTo>
                  <a:pt x="167243" y="151370"/>
                </a:lnTo>
                <a:lnTo>
                  <a:pt x="167243" y="155509"/>
                </a:lnTo>
                <a:lnTo>
                  <a:pt x="247006" y="155509"/>
                </a:lnTo>
                <a:lnTo>
                  <a:pt x="247006" y="151370"/>
                </a:lnTo>
                <a:close/>
              </a:path>
              <a:path w="337820" h="159385">
                <a:moveTo>
                  <a:pt x="337456" y="151370"/>
                </a:moveTo>
                <a:lnTo>
                  <a:pt x="257891" y="151370"/>
                </a:lnTo>
                <a:lnTo>
                  <a:pt x="257891" y="155509"/>
                </a:lnTo>
                <a:lnTo>
                  <a:pt x="337456" y="155509"/>
                </a:lnTo>
                <a:lnTo>
                  <a:pt x="337456" y="151370"/>
                </a:lnTo>
                <a:close/>
              </a:path>
              <a:path w="337820" h="159385">
                <a:moveTo>
                  <a:pt x="237505" y="7627"/>
                </a:moveTo>
                <a:lnTo>
                  <a:pt x="176546" y="7627"/>
                </a:lnTo>
                <a:lnTo>
                  <a:pt x="179910" y="8356"/>
                </a:lnTo>
                <a:lnTo>
                  <a:pt x="182483" y="9815"/>
                </a:lnTo>
                <a:lnTo>
                  <a:pt x="184858" y="11273"/>
                </a:lnTo>
                <a:lnTo>
                  <a:pt x="186640" y="12969"/>
                </a:lnTo>
                <a:lnTo>
                  <a:pt x="188223" y="16851"/>
                </a:lnTo>
                <a:lnTo>
                  <a:pt x="188619" y="21720"/>
                </a:lnTo>
                <a:lnTo>
                  <a:pt x="188606" y="137278"/>
                </a:lnTo>
                <a:lnTo>
                  <a:pt x="188223" y="141831"/>
                </a:lnTo>
                <a:lnTo>
                  <a:pt x="187431" y="143624"/>
                </a:lnTo>
                <a:lnTo>
                  <a:pt x="186442" y="146167"/>
                </a:lnTo>
                <a:lnTo>
                  <a:pt x="184858" y="147961"/>
                </a:lnTo>
                <a:lnTo>
                  <a:pt x="182879" y="149005"/>
                </a:lnTo>
                <a:lnTo>
                  <a:pt x="180306" y="150582"/>
                </a:lnTo>
                <a:lnTo>
                  <a:pt x="176743" y="151370"/>
                </a:lnTo>
                <a:lnTo>
                  <a:pt x="237703" y="151370"/>
                </a:lnTo>
                <a:lnTo>
                  <a:pt x="234339" y="150641"/>
                </a:lnTo>
                <a:lnTo>
                  <a:pt x="229193" y="147724"/>
                </a:lnTo>
                <a:lnTo>
                  <a:pt x="227609" y="146029"/>
                </a:lnTo>
                <a:lnTo>
                  <a:pt x="226620" y="144078"/>
                </a:lnTo>
                <a:lnTo>
                  <a:pt x="225828" y="142127"/>
                </a:lnTo>
                <a:lnTo>
                  <a:pt x="225432" y="137278"/>
                </a:lnTo>
                <a:lnTo>
                  <a:pt x="225432" y="82406"/>
                </a:lnTo>
                <a:lnTo>
                  <a:pt x="316080" y="82406"/>
                </a:lnTo>
                <a:lnTo>
                  <a:pt x="316080" y="72551"/>
                </a:lnTo>
                <a:lnTo>
                  <a:pt x="225432" y="72551"/>
                </a:lnTo>
                <a:lnTo>
                  <a:pt x="225444" y="21720"/>
                </a:lnTo>
                <a:lnTo>
                  <a:pt x="231172" y="9973"/>
                </a:lnTo>
                <a:lnTo>
                  <a:pt x="233943" y="8416"/>
                </a:lnTo>
                <a:lnTo>
                  <a:pt x="237505" y="7627"/>
                </a:lnTo>
                <a:close/>
              </a:path>
              <a:path w="337820" h="159385">
                <a:moveTo>
                  <a:pt x="316080" y="82406"/>
                </a:moveTo>
                <a:lnTo>
                  <a:pt x="279267" y="82406"/>
                </a:lnTo>
                <a:lnTo>
                  <a:pt x="279254" y="137278"/>
                </a:lnTo>
                <a:lnTo>
                  <a:pt x="278871" y="141831"/>
                </a:lnTo>
                <a:lnTo>
                  <a:pt x="267194" y="151370"/>
                </a:lnTo>
                <a:lnTo>
                  <a:pt x="328351" y="151370"/>
                </a:lnTo>
                <a:lnTo>
                  <a:pt x="316080" y="137278"/>
                </a:lnTo>
                <a:lnTo>
                  <a:pt x="316080" y="82406"/>
                </a:lnTo>
                <a:close/>
              </a:path>
              <a:path w="337820" h="159385">
                <a:moveTo>
                  <a:pt x="327956" y="7627"/>
                </a:moveTo>
                <a:lnTo>
                  <a:pt x="266996" y="7627"/>
                </a:lnTo>
                <a:lnTo>
                  <a:pt x="270360" y="8356"/>
                </a:lnTo>
                <a:lnTo>
                  <a:pt x="275506" y="11273"/>
                </a:lnTo>
                <a:lnTo>
                  <a:pt x="277288" y="12969"/>
                </a:lnTo>
                <a:lnTo>
                  <a:pt x="278871" y="16851"/>
                </a:lnTo>
                <a:lnTo>
                  <a:pt x="279267" y="21720"/>
                </a:lnTo>
                <a:lnTo>
                  <a:pt x="279267" y="72551"/>
                </a:lnTo>
                <a:lnTo>
                  <a:pt x="316080" y="72551"/>
                </a:lnTo>
                <a:lnTo>
                  <a:pt x="316092" y="21720"/>
                </a:lnTo>
                <a:lnTo>
                  <a:pt x="321820" y="9973"/>
                </a:lnTo>
                <a:lnTo>
                  <a:pt x="324393" y="8416"/>
                </a:lnTo>
                <a:lnTo>
                  <a:pt x="327956" y="7627"/>
                </a:lnTo>
                <a:close/>
              </a:path>
              <a:path w="337820" h="159385">
                <a:moveTo>
                  <a:pt x="247006" y="3468"/>
                </a:moveTo>
                <a:lnTo>
                  <a:pt x="167243" y="3468"/>
                </a:lnTo>
                <a:lnTo>
                  <a:pt x="167243" y="7627"/>
                </a:lnTo>
                <a:lnTo>
                  <a:pt x="247006" y="7627"/>
                </a:lnTo>
                <a:lnTo>
                  <a:pt x="247006" y="3468"/>
                </a:lnTo>
                <a:close/>
              </a:path>
              <a:path w="337820" h="159385">
                <a:moveTo>
                  <a:pt x="337456" y="3468"/>
                </a:moveTo>
                <a:lnTo>
                  <a:pt x="257891" y="3468"/>
                </a:lnTo>
                <a:lnTo>
                  <a:pt x="257891" y="7627"/>
                </a:lnTo>
                <a:lnTo>
                  <a:pt x="337456" y="7627"/>
                </a:lnTo>
                <a:lnTo>
                  <a:pt x="337456" y="3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87585" y="4819558"/>
            <a:ext cx="73824" cy="116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47902" y="4190008"/>
            <a:ext cx="0" cy="499745"/>
          </a:xfrm>
          <a:custGeom>
            <a:avLst/>
            <a:gdLst/>
            <a:ahLst/>
            <a:cxnLst/>
            <a:rect l="l" t="t" r="r" b="b"/>
            <a:pathLst>
              <a:path h="499745">
                <a:moveTo>
                  <a:pt x="0" y="0"/>
                </a:moveTo>
                <a:lnTo>
                  <a:pt x="0" y="499622"/>
                </a:lnTo>
              </a:path>
            </a:pathLst>
          </a:custGeom>
          <a:ln w="19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76650" y="4190008"/>
            <a:ext cx="0" cy="499745"/>
          </a:xfrm>
          <a:custGeom>
            <a:avLst/>
            <a:gdLst/>
            <a:ahLst/>
            <a:cxnLst/>
            <a:rect l="l" t="t" r="r" b="b"/>
            <a:pathLst>
              <a:path h="499745">
                <a:moveTo>
                  <a:pt x="0" y="0"/>
                </a:moveTo>
                <a:lnTo>
                  <a:pt x="0" y="499622"/>
                </a:lnTo>
              </a:path>
            </a:pathLst>
          </a:custGeom>
          <a:ln w="19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1961" y="4135984"/>
            <a:ext cx="162088" cy="157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76801" y="3935299"/>
            <a:ext cx="428625" cy="247015"/>
          </a:xfrm>
          <a:custGeom>
            <a:avLst/>
            <a:gdLst/>
            <a:ahLst/>
            <a:cxnLst/>
            <a:rect l="l" t="t" r="r" b="b"/>
            <a:pathLst>
              <a:path w="428625" h="247014">
                <a:moveTo>
                  <a:pt x="428500" y="0"/>
                </a:moveTo>
                <a:lnTo>
                  <a:pt x="0" y="246411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41175" y="3873805"/>
            <a:ext cx="428625" cy="247015"/>
          </a:xfrm>
          <a:custGeom>
            <a:avLst/>
            <a:gdLst/>
            <a:ahLst/>
            <a:cxnLst/>
            <a:rect l="l" t="t" r="r" b="b"/>
            <a:pathLst>
              <a:path w="428625" h="247014">
                <a:moveTo>
                  <a:pt x="428500" y="0"/>
                </a:moveTo>
                <a:lnTo>
                  <a:pt x="0" y="246450"/>
                </a:lnTo>
              </a:path>
            </a:pathLst>
          </a:custGeom>
          <a:ln w="18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21678" y="2656333"/>
            <a:ext cx="337820" cy="159385"/>
          </a:xfrm>
          <a:custGeom>
            <a:avLst/>
            <a:gdLst/>
            <a:ahLst/>
            <a:cxnLst/>
            <a:rect l="l" t="t" r="r" b="b"/>
            <a:pathLst>
              <a:path w="337820" h="159385">
                <a:moveTo>
                  <a:pt x="83522" y="0"/>
                </a:moveTo>
                <a:lnTo>
                  <a:pt x="42157" y="10840"/>
                </a:lnTo>
                <a:lnTo>
                  <a:pt x="11281" y="41193"/>
                </a:lnTo>
                <a:lnTo>
                  <a:pt x="0" y="82386"/>
                </a:lnTo>
                <a:lnTo>
                  <a:pt x="633" y="92583"/>
                </a:lnTo>
                <a:lnTo>
                  <a:pt x="15926" y="129859"/>
                </a:lnTo>
                <a:lnTo>
                  <a:pt x="49418" y="153652"/>
                </a:lnTo>
                <a:lnTo>
                  <a:pt x="82929" y="159057"/>
                </a:lnTo>
                <a:lnTo>
                  <a:pt x="91953" y="158688"/>
                </a:lnTo>
                <a:lnTo>
                  <a:pt x="123850" y="148611"/>
                </a:lnTo>
                <a:lnTo>
                  <a:pt x="90450" y="148611"/>
                </a:lnTo>
                <a:lnTo>
                  <a:pt x="82100" y="148060"/>
                </a:lnTo>
                <a:lnTo>
                  <a:pt x="48617" y="122422"/>
                </a:lnTo>
                <a:lnTo>
                  <a:pt x="40573" y="77459"/>
                </a:lnTo>
                <a:lnTo>
                  <a:pt x="40988" y="67336"/>
                </a:lnTo>
                <a:lnTo>
                  <a:pt x="54675" y="27815"/>
                </a:lnTo>
                <a:lnTo>
                  <a:pt x="91241" y="10249"/>
                </a:lnTo>
                <a:lnTo>
                  <a:pt x="126358" y="10249"/>
                </a:lnTo>
                <a:lnTo>
                  <a:pt x="124492" y="9657"/>
                </a:lnTo>
                <a:lnTo>
                  <a:pt x="117565" y="7095"/>
                </a:lnTo>
                <a:lnTo>
                  <a:pt x="108655" y="3991"/>
                </a:lnTo>
                <a:lnTo>
                  <a:pt x="100024" y="1773"/>
                </a:lnTo>
                <a:lnTo>
                  <a:pt x="91653" y="443"/>
                </a:lnTo>
                <a:lnTo>
                  <a:pt x="83522" y="0"/>
                </a:lnTo>
                <a:close/>
              </a:path>
              <a:path w="337820" h="159385">
                <a:moveTo>
                  <a:pt x="142107" y="120623"/>
                </a:moveTo>
                <a:lnTo>
                  <a:pt x="110684" y="145036"/>
                </a:lnTo>
                <a:lnTo>
                  <a:pt x="90450" y="148611"/>
                </a:lnTo>
                <a:lnTo>
                  <a:pt x="123850" y="148611"/>
                </a:lnTo>
                <a:lnTo>
                  <a:pt x="129044" y="145236"/>
                </a:lnTo>
                <a:lnTo>
                  <a:pt x="135650" y="139923"/>
                </a:lnTo>
                <a:lnTo>
                  <a:pt x="142057" y="133681"/>
                </a:lnTo>
                <a:lnTo>
                  <a:pt x="142107" y="120623"/>
                </a:lnTo>
                <a:close/>
              </a:path>
              <a:path w="337820" h="159385">
                <a:moveTo>
                  <a:pt x="126358" y="10249"/>
                </a:moveTo>
                <a:lnTo>
                  <a:pt x="91241" y="10249"/>
                </a:lnTo>
                <a:lnTo>
                  <a:pt x="99597" y="10917"/>
                </a:lnTo>
                <a:lnTo>
                  <a:pt x="107471" y="12934"/>
                </a:lnTo>
                <a:lnTo>
                  <a:pt x="137283" y="43096"/>
                </a:lnTo>
                <a:lnTo>
                  <a:pt x="140326" y="52822"/>
                </a:lnTo>
                <a:lnTo>
                  <a:pt x="144680" y="52822"/>
                </a:lnTo>
                <a:lnTo>
                  <a:pt x="144680" y="11037"/>
                </a:lnTo>
                <a:lnTo>
                  <a:pt x="128846" y="11037"/>
                </a:lnTo>
                <a:lnTo>
                  <a:pt x="126358" y="10249"/>
                </a:lnTo>
                <a:close/>
              </a:path>
              <a:path w="337820" h="159385">
                <a:moveTo>
                  <a:pt x="144680" y="0"/>
                </a:moveTo>
                <a:lnTo>
                  <a:pt x="140326" y="0"/>
                </a:lnTo>
                <a:lnTo>
                  <a:pt x="139714" y="3991"/>
                </a:lnTo>
                <a:lnTo>
                  <a:pt x="138743" y="6701"/>
                </a:lnTo>
                <a:lnTo>
                  <a:pt x="135180" y="10249"/>
                </a:lnTo>
                <a:lnTo>
                  <a:pt x="133003" y="11037"/>
                </a:lnTo>
                <a:lnTo>
                  <a:pt x="144680" y="11037"/>
                </a:lnTo>
                <a:lnTo>
                  <a:pt x="144680" y="0"/>
                </a:lnTo>
                <a:close/>
              </a:path>
              <a:path w="337820" h="159385">
                <a:moveTo>
                  <a:pt x="247006" y="151370"/>
                </a:moveTo>
                <a:lnTo>
                  <a:pt x="167045" y="151370"/>
                </a:lnTo>
                <a:lnTo>
                  <a:pt x="167045" y="155509"/>
                </a:lnTo>
                <a:lnTo>
                  <a:pt x="247006" y="155509"/>
                </a:lnTo>
                <a:lnTo>
                  <a:pt x="247006" y="151370"/>
                </a:lnTo>
                <a:close/>
              </a:path>
              <a:path w="337820" h="159385">
                <a:moveTo>
                  <a:pt x="337456" y="151370"/>
                </a:moveTo>
                <a:lnTo>
                  <a:pt x="257693" y="151370"/>
                </a:lnTo>
                <a:lnTo>
                  <a:pt x="257693" y="155509"/>
                </a:lnTo>
                <a:lnTo>
                  <a:pt x="337456" y="155509"/>
                </a:lnTo>
                <a:lnTo>
                  <a:pt x="337456" y="151370"/>
                </a:lnTo>
                <a:close/>
              </a:path>
              <a:path w="337820" h="159385">
                <a:moveTo>
                  <a:pt x="237505" y="7686"/>
                </a:moveTo>
                <a:lnTo>
                  <a:pt x="176546" y="7686"/>
                </a:lnTo>
                <a:lnTo>
                  <a:pt x="179910" y="8475"/>
                </a:lnTo>
                <a:lnTo>
                  <a:pt x="182483" y="9854"/>
                </a:lnTo>
                <a:lnTo>
                  <a:pt x="184858" y="11431"/>
                </a:lnTo>
                <a:lnTo>
                  <a:pt x="186640" y="13008"/>
                </a:lnTo>
                <a:lnTo>
                  <a:pt x="188223" y="16950"/>
                </a:lnTo>
                <a:lnTo>
                  <a:pt x="188619" y="21877"/>
                </a:lnTo>
                <a:lnTo>
                  <a:pt x="188602" y="137377"/>
                </a:lnTo>
                <a:lnTo>
                  <a:pt x="188223" y="141910"/>
                </a:lnTo>
                <a:lnTo>
                  <a:pt x="187431" y="143684"/>
                </a:lnTo>
                <a:lnTo>
                  <a:pt x="186442" y="146246"/>
                </a:lnTo>
                <a:lnTo>
                  <a:pt x="184858" y="148020"/>
                </a:lnTo>
                <a:lnTo>
                  <a:pt x="182879" y="149005"/>
                </a:lnTo>
                <a:lnTo>
                  <a:pt x="180108" y="150582"/>
                </a:lnTo>
                <a:lnTo>
                  <a:pt x="176546" y="151370"/>
                </a:lnTo>
                <a:lnTo>
                  <a:pt x="237703" y="151370"/>
                </a:lnTo>
                <a:lnTo>
                  <a:pt x="234141" y="150779"/>
                </a:lnTo>
                <a:lnTo>
                  <a:pt x="231766" y="149202"/>
                </a:lnTo>
                <a:lnTo>
                  <a:pt x="225432" y="137377"/>
                </a:lnTo>
                <a:lnTo>
                  <a:pt x="225432" y="82583"/>
                </a:lnTo>
                <a:lnTo>
                  <a:pt x="316080" y="82583"/>
                </a:lnTo>
                <a:lnTo>
                  <a:pt x="316080" y="72531"/>
                </a:lnTo>
                <a:lnTo>
                  <a:pt x="225432" y="72531"/>
                </a:lnTo>
                <a:lnTo>
                  <a:pt x="225432" y="21877"/>
                </a:lnTo>
                <a:lnTo>
                  <a:pt x="231172" y="10051"/>
                </a:lnTo>
                <a:lnTo>
                  <a:pt x="233943" y="8475"/>
                </a:lnTo>
                <a:lnTo>
                  <a:pt x="237505" y="7686"/>
                </a:lnTo>
                <a:close/>
              </a:path>
              <a:path w="337820" h="159385">
                <a:moveTo>
                  <a:pt x="316080" y="82583"/>
                </a:moveTo>
                <a:lnTo>
                  <a:pt x="279267" y="82583"/>
                </a:lnTo>
                <a:lnTo>
                  <a:pt x="279250" y="137377"/>
                </a:lnTo>
                <a:lnTo>
                  <a:pt x="278871" y="141910"/>
                </a:lnTo>
                <a:lnTo>
                  <a:pt x="278079" y="143684"/>
                </a:lnTo>
                <a:lnTo>
                  <a:pt x="276892" y="146246"/>
                </a:lnTo>
                <a:lnTo>
                  <a:pt x="275308" y="148020"/>
                </a:lnTo>
                <a:lnTo>
                  <a:pt x="273527" y="149005"/>
                </a:lnTo>
                <a:lnTo>
                  <a:pt x="270756" y="150582"/>
                </a:lnTo>
                <a:lnTo>
                  <a:pt x="267194" y="151370"/>
                </a:lnTo>
                <a:lnTo>
                  <a:pt x="328351" y="151370"/>
                </a:lnTo>
                <a:lnTo>
                  <a:pt x="324789" y="150779"/>
                </a:lnTo>
                <a:lnTo>
                  <a:pt x="322216" y="149202"/>
                </a:lnTo>
                <a:lnTo>
                  <a:pt x="319841" y="147823"/>
                </a:lnTo>
                <a:lnTo>
                  <a:pt x="318059" y="146049"/>
                </a:lnTo>
                <a:lnTo>
                  <a:pt x="317268" y="144078"/>
                </a:lnTo>
                <a:lnTo>
                  <a:pt x="316476" y="142304"/>
                </a:lnTo>
                <a:lnTo>
                  <a:pt x="316080" y="137377"/>
                </a:lnTo>
                <a:lnTo>
                  <a:pt x="316080" y="82583"/>
                </a:lnTo>
                <a:close/>
              </a:path>
              <a:path w="337820" h="159385">
                <a:moveTo>
                  <a:pt x="327956" y="7686"/>
                </a:moveTo>
                <a:lnTo>
                  <a:pt x="266996" y="7686"/>
                </a:lnTo>
                <a:lnTo>
                  <a:pt x="270360" y="8475"/>
                </a:lnTo>
                <a:lnTo>
                  <a:pt x="272933" y="9854"/>
                </a:lnTo>
                <a:lnTo>
                  <a:pt x="275506" y="11431"/>
                </a:lnTo>
                <a:lnTo>
                  <a:pt x="277288" y="13008"/>
                </a:lnTo>
                <a:lnTo>
                  <a:pt x="278871" y="16950"/>
                </a:lnTo>
                <a:lnTo>
                  <a:pt x="279267" y="21877"/>
                </a:lnTo>
                <a:lnTo>
                  <a:pt x="279267" y="72531"/>
                </a:lnTo>
                <a:lnTo>
                  <a:pt x="316080" y="72531"/>
                </a:lnTo>
                <a:lnTo>
                  <a:pt x="316080" y="21877"/>
                </a:lnTo>
                <a:lnTo>
                  <a:pt x="316476" y="17147"/>
                </a:lnTo>
                <a:lnTo>
                  <a:pt x="317268" y="15373"/>
                </a:lnTo>
                <a:lnTo>
                  <a:pt x="318257" y="12811"/>
                </a:lnTo>
                <a:lnTo>
                  <a:pt x="319841" y="11037"/>
                </a:lnTo>
                <a:lnTo>
                  <a:pt x="321820" y="10051"/>
                </a:lnTo>
                <a:lnTo>
                  <a:pt x="324393" y="8475"/>
                </a:lnTo>
                <a:lnTo>
                  <a:pt x="327956" y="7686"/>
                </a:lnTo>
                <a:close/>
              </a:path>
              <a:path w="337820" h="159385">
                <a:moveTo>
                  <a:pt x="247006" y="3547"/>
                </a:moveTo>
                <a:lnTo>
                  <a:pt x="167045" y="3547"/>
                </a:lnTo>
                <a:lnTo>
                  <a:pt x="167045" y="7686"/>
                </a:lnTo>
                <a:lnTo>
                  <a:pt x="247006" y="7686"/>
                </a:lnTo>
                <a:lnTo>
                  <a:pt x="247006" y="3547"/>
                </a:lnTo>
                <a:close/>
              </a:path>
              <a:path w="337820" h="159385">
                <a:moveTo>
                  <a:pt x="337456" y="3547"/>
                </a:moveTo>
                <a:lnTo>
                  <a:pt x="257693" y="3547"/>
                </a:lnTo>
                <a:lnTo>
                  <a:pt x="257693" y="7686"/>
                </a:lnTo>
                <a:lnTo>
                  <a:pt x="337456" y="7686"/>
                </a:lnTo>
                <a:lnTo>
                  <a:pt x="337456" y="3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1801" y="2749954"/>
            <a:ext cx="73824" cy="1188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98075" y="2859738"/>
            <a:ext cx="0" cy="464184"/>
          </a:xfrm>
          <a:custGeom>
            <a:avLst/>
            <a:gdLst/>
            <a:ahLst/>
            <a:cxnLst/>
            <a:rect l="l" t="t" r="r" b="b"/>
            <a:pathLst>
              <a:path h="464185">
                <a:moveTo>
                  <a:pt x="0" y="463770"/>
                </a:moveTo>
                <a:lnTo>
                  <a:pt x="0" y="0"/>
                </a:lnTo>
              </a:path>
            </a:pathLst>
          </a:custGeom>
          <a:ln w="19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26426" y="1772745"/>
            <a:ext cx="337820" cy="159385"/>
          </a:xfrm>
          <a:custGeom>
            <a:avLst/>
            <a:gdLst/>
            <a:ahLst/>
            <a:cxnLst/>
            <a:rect l="l" t="t" r="r" b="b"/>
            <a:pathLst>
              <a:path w="337820" h="159385">
                <a:moveTo>
                  <a:pt x="83522" y="0"/>
                </a:moveTo>
                <a:lnTo>
                  <a:pt x="42157" y="10643"/>
                </a:lnTo>
                <a:lnTo>
                  <a:pt x="11281" y="40996"/>
                </a:lnTo>
                <a:lnTo>
                  <a:pt x="0" y="82189"/>
                </a:lnTo>
                <a:lnTo>
                  <a:pt x="633" y="92389"/>
                </a:lnTo>
                <a:lnTo>
                  <a:pt x="15923" y="129828"/>
                </a:lnTo>
                <a:lnTo>
                  <a:pt x="49223" y="153455"/>
                </a:lnTo>
                <a:lnTo>
                  <a:pt x="82929" y="158860"/>
                </a:lnTo>
                <a:lnTo>
                  <a:pt x="91869" y="158491"/>
                </a:lnTo>
                <a:lnTo>
                  <a:pt x="123987" y="148414"/>
                </a:lnTo>
                <a:lnTo>
                  <a:pt x="90450" y="148414"/>
                </a:lnTo>
                <a:lnTo>
                  <a:pt x="82097" y="147890"/>
                </a:lnTo>
                <a:lnTo>
                  <a:pt x="48530" y="122391"/>
                </a:lnTo>
                <a:lnTo>
                  <a:pt x="40376" y="77262"/>
                </a:lnTo>
                <a:lnTo>
                  <a:pt x="40821" y="67139"/>
                </a:lnTo>
                <a:lnTo>
                  <a:pt x="54651" y="27642"/>
                </a:lnTo>
                <a:lnTo>
                  <a:pt x="91241" y="10051"/>
                </a:lnTo>
                <a:lnTo>
                  <a:pt x="125595" y="10051"/>
                </a:lnTo>
                <a:lnTo>
                  <a:pt x="124294" y="9657"/>
                </a:lnTo>
                <a:lnTo>
                  <a:pt x="117367" y="6898"/>
                </a:lnTo>
                <a:lnTo>
                  <a:pt x="108572" y="3908"/>
                </a:lnTo>
                <a:lnTo>
                  <a:pt x="99999" y="1749"/>
                </a:lnTo>
                <a:lnTo>
                  <a:pt x="91650" y="440"/>
                </a:lnTo>
                <a:lnTo>
                  <a:pt x="83522" y="0"/>
                </a:lnTo>
                <a:close/>
              </a:path>
              <a:path w="337820" h="159385">
                <a:moveTo>
                  <a:pt x="142107" y="120426"/>
                </a:moveTo>
                <a:lnTo>
                  <a:pt x="110656" y="144838"/>
                </a:lnTo>
                <a:lnTo>
                  <a:pt x="90450" y="148414"/>
                </a:lnTo>
                <a:lnTo>
                  <a:pt x="123987" y="148414"/>
                </a:lnTo>
                <a:lnTo>
                  <a:pt x="129044" y="145137"/>
                </a:lnTo>
                <a:lnTo>
                  <a:pt x="135749" y="139742"/>
                </a:lnTo>
                <a:lnTo>
                  <a:pt x="142107" y="133632"/>
                </a:lnTo>
                <a:lnTo>
                  <a:pt x="142107" y="120426"/>
                </a:lnTo>
                <a:close/>
              </a:path>
              <a:path w="337820" h="159385">
                <a:moveTo>
                  <a:pt x="125595" y="10051"/>
                </a:moveTo>
                <a:lnTo>
                  <a:pt x="91241" y="10051"/>
                </a:lnTo>
                <a:lnTo>
                  <a:pt x="99597" y="10751"/>
                </a:lnTo>
                <a:lnTo>
                  <a:pt x="107471" y="12835"/>
                </a:lnTo>
                <a:lnTo>
                  <a:pt x="137283" y="42902"/>
                </a:lnTo>
                <a:lnTo>
                  <a:pt x="140326" y="52625"/>
                </a:lnTo>
                <a:lnTo>
                  <a:pt x="144680" y="52625"/>
                </a:lnTo>
                <a:lnTo>
                  <a:pt x="144680" y="11037"/>
                </a:lnTo>
                <a:lnTo>
                  <a:pt x="128846" y="11037"/>
                </a:lnTo>
                <a:lnTo>
                  <a:pt x="125595" y="10051"/>
                </a:lnTo>
                <a:close/>
              </a:path>
              <a:path w="337820" h="159385">
                <a:moveTo>
                  <a:pt x="144680" y="0"/>
                </a:moveTo>
                <a:lnTo>
                  <a:pt x="140326" y="0"/>
                </a:lnTo>
                <a:lnTo>
                  <a:pt x="139732" y="3744"/>
                </a:lnTo>
                <a:lnTo>
                  <a:pt x="138545" y="6504"/>
                </a:lnTo>
                <a:lnTo>
                  <a:pt x="136961" y="8278"/>
                </a:lnTo>
                <a:lnTo>
                  <a:pt x="135180" y="10051"/>
                </a:lnTo>
                <a:lnTo>
                  <a:pt x="133003" y="11037"/>
                </a:lnTo>
                <a:lnTo>
                  <a:pt x="144680" y="11037"/>
                </a:lnTo>
                <a:lnTo>
                  <a:pt x="144680" y="0"/>
                </a:lnTo>
                <a:close/>
              </a:path>
              <a:path w="337820" h="159385">
                <a:moveTo>
                  <a:pt x="247006" y="151370"/>
                </a:moveTo>
                <a:lnTo>
                  <a:pt x="167045" y="151370"/>
                </a:lnTo>
                <a:lnTo>
                  <a:pt x="167045" y="155509"/>
                </a:lnTo>
                <a:lnTo>
                  <a:pt x="247006" y="155509"/>
                </a:lnTo>
                <a:lnTo>
                  <a:pt x="247006" y="151370"/>
                </a:lnTo>
                <a:close/>
              </a:path>
              <a:path w="337820" h="159385">
                <a:moveTo>
                  <a:pt x="337456" y="151370"/>
                </a:moveTo>
                <a:lnTo>
                  <a:pt x="257693" y="151370"/>
                </a:lnTo>
                <a:lnTo>
                  <a:pt x="257693" y="155509"/>
                </a:lnTo>
                <a:lnTo>
                  <a:pt x="337456" y="155509"/>
                </a:lnTo>
                <a:lnTo>
                  <a:pt x="337456" y="151370"/>
                </a:lnTo>
                <a:close/>
              </a:path>
              <a:path w="337820" h="159385">
                <a:moveTo>
                  <a:pt x="237505" y="7686"/>
                </a:moveTo>
                <a:lnTo>
                  <a:pt x="176546" y="7686"/>
                </a:lnTo>
                <a:lnTo>
                  <a:pt x="179910" y="8278"/>
                </a:lnTo>
                <a:lnTo>
                  <a:pt x="182285" y="9854"/>
                </a:lnTo>
                <a:lnTo>
                  <a:pt x="188619" y="21680"/>
                </a:lnTo>
                <a:lnTo>
                  <a:pt x="188619" y="137179"/>
                </a:lnTo>
                <a:lnTo>
                  <a:pt x="182879" y="149005"/>
                </a:lnTo>
                <a:lnTo>
                  <a:pt x="180108" y="150582"/>
                </a:lnTo>
                <a:lnTo>
                  <a:pt x="176546" y="151370"/>
                </a:lnTo>
                <a:lnTo>
                  <a:pt x="237505" y="151370"/>
                </a:lnTo>
                <a:lnTo>
                  <a:pt x="234141" y="150582"/>
                </a:lnTo>
                <a:lnTo>
                  <a:pt x="231766" y="149202"/>
                </a:lnTo>
                <a:lnTo>
                  <a:pt x="229193" y="147626"/>
                </a:lnTo>
                <a:lnTo>
                  <a:pt x="227411" y="146049"/>
                </a:lnTo>
                <a:lnTo>
                  <a:pt x="225828" y="142107"/>
                </a:lnTo>
                <a:lnTo>
                  <a:pt x="225234" y="137179"/>
                </a:lnTo>
                <a:lnTo>
                  <a:pt x="225234" y="82386"/>
                </a:lnTo>
                <a:lnTo>
                  <a:pt x="315882" y="82386"/>
                </a:lnTo>
                <a:lnTo>
                  <a:pt x="315882" y="72531"/>
                </a:lnTo>
                <a:lnTo>
                  <a:pt x="225234" y="72531"/>
                </a:lnTo>
                <a:lnTo>
                  <a:pt x="225251" y="21680"/>
                </a:lnTo>
                <a:lnTo>
                  <a:pt x="225630" y="17147"/>
                </a:lnTo>
                <a:lnTo>
                  <a:pt x="226620" y="15373"/>
                </a:lnTo>
                <a:lnTo>
                  <a:pt x="227609" y="12811"/>
                </a:lnTo>
                <a:lnTo>
                  <a:pt x="229193" y="11037"/>
                </a:lnTo>
                <a:lnTo>
                  <a:pt x="231172" y="9854"/>
                </a:lnTo>
                <a:lnTo>
                  <a:pt x="233943" y="8278"/>
                </a:lnTo>
                <a:lnTo>
                  <a:pt x="237505" y="7686"/>
                </a:lnTo>
                <a:close/>
              </a:path>
              <a:path w="337820" h="159385">
                <a:moveTo>
                  <a:pt x="315882" y="82386"/>
                </a:moveTo>
                <a:lnTo>
                  <a:pt x="279267" y="82386"/>
                </a:lnTo>
                <a:lnTo>
                  <a:pt x="279267" y="137179"/>
                </a:lnTo>
                <a:lnTo>
                  <a:pt x="278871" y="141713"/>
                </a:lnTo>
                <a:lnTo>
                  <a:pt x="278079" y="143684"/>
                </a:lnTo>
                <a:lnTo>
                  <a:pt x="276892" y="146049"/>
                </a:lnTo>
                <a:lnTo>
                  <a:pt x="275308" y="148020"/>
                </a:lnTo>
                <a:lnTo>
                  <a:pt x="273329" y="149005"/>
                </a:lnTo>
                <a:lnTo>
                  <a:pt x="270756" y="150582"/>
                </a:lnTo>
                <a:lnTo>
                  <a:pt x="267194" y="151370"/>
                </a:lnTo>
                <a:lnTo>
                  <a:pt x="328153" y="151370"/>
                </a:lnTo>
                <a:lnTo>
                  <a:pt x="324789" y="150582"/>
                </a:lnTo>
                <a:lnTo>
                  <a:pt x="322216" y="149202"/>
                </a:lnTo>
                <a:lnTo>
                  <a:pt x="319643" y="147626"/>
                </a:lnTo>
                <a:lnTo>
                  <a:pt x="318059" y="146049"/>
                </a:lnTo>
                <a:lnTo>
                  <a:pt x="317268" y="144078"/>
                </a:lnTo>
                <a:lnTo>
                  <a:pt x="316278" y="142107"/>
                </a:lnTo>
                <a:lnTo>
                  <a:pt x="315882" y="137179"/>
                </a:lnTo>
                <a:lnTo>
                  <a:pt x="315882" y="82386"/>
                </a:lnTo>
                <a:close/>
              </a:path>
              <a:path w="337820" h="159385">
                <a:moveTo>
                  <a:pt x="327956" y="7686"/>
                </a:moveTo>
                <a:lnTo>
                  <a:pt x="266996" y="7686"/>
                </a:lnTo>
                <a:lnTo>
                  <a:pt x="270360" y="8278"/>
                </a:lnTo>
                <a:lnTo>
                  <a:pt x="272933" y="9854"/>
                </a:lnTo>
                <a:lnTo>
                  <a:pt x="279267" y="21680"/>
                </a:lnTo>
                <a:lnTo>
                  <a:pt x="279267" y="72531"/>
                </a:lnTo>
                <a:lnTo>
                  <a:pt x="315882" y="72531"/>
                </a:lnTo>
                <a:lnTo>
                  <a:pt x="315899" y="21680"/>
                </a:lnTo>
                <a:lnTo>
                  <a:pt x="316278" y="17147"/>
                </a:lnTo>
                <a:lnTo>
                  <a:pt x="317268" y="15373"/>
                </a:lnTo>
                <a:lnTo>
                  <a:pt x="318257" y="12811"/>
                </a:lnTo>
                <a:lnTo>
                  <a:pt x="319841" y="11037"/>
                </a:lnTo>
                <a:lnTo>
                  <a:pt x="321820" y="9854"/>
                </a:lnTo>
                <a:lnTo>
                  <a:pt x="324393" y="8278"/>
                </a:lnTo>
                <a:lnTo>
                  <a:pt x="327956" y="7686"/>
                </a:lnTo>
                <a:close/>
              </a:path>
              <a:path w="337820" h="159385">
                <a:moveTo>
                  <a:pt x="247006" y="3350"/>
                </a:moveTo>
                <a:lnTo>
                  <a:pt x="167045" y="3350"/>
                </a:lnTo>
                <a:lnTo>
                  <a:pt x="167045" y="7686"/>
                </a:lnTo>
                <a:lnTo>
                  <a:pt x="247006" y="7686"/>
                </a:lnTo>
                <a:lnTo>
                  <a:pt x="247006" y="3350"/>
                </a:lnTo>
                <a:close/>
              </a:path>
              <a:path w="337820" h="159385">
                <a:moveTo>
                  <a:pt x="337456" y="3350"/>
                </a:moveTo>
                <a:lnTo>
                  <a:pt x="257693" y="3350"/>
                </a:lnTo>
                <a:lnTo>
                  <a:pt x="257693" y="7686"/>
                </a:lnTo>
                <a:lnTo>
                  <a:pt x="337456" y="7686"/>
                </a:lnTo>
                <a:lnTo>
                  <a:pt x="337456" y="3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76550" y="1866366"/>
            <a:ext cx="73824" cy="118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0874" y="1973981"/>
            <a:ext cx="48895" cy="462915"/>
          </a:xfrm>
          <a:custGeom>
            <a:avLst/>
            <a:gdLst/>
            <a:ahLst/>
            <a:cxnLst/>
            <a:rect l="l" t="t" r="r" b="b"/>
            <a:pathLst>
              <a:path w="48895" h="462914">
                <a:moveTo>
                  <a:pt x="0" y="462588"/>
                </a:moveTo>
                <a:lnTo>
                  <a:pt x="48688" y="0"/>
                </a:lnTo>
              </a:path>
            </a:pathLst>
          </a:custGeom>
          <a:ln w="18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7526" y="5292907"/>
            <a:ext cx="216486" cy="2046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6442" y="5288117"/>
            <a:ext cx="190341" cy="211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64928" y="5351642"/>
            <a:ext cx="306705" cy="146050"/>
          </a:xfrm>
          <a:custGeom>
            <a:avLst/>
            <a:gdLst/>
            <a:ahLst/>
            <a:cxnLst/>
            <a:rect l="l" t="t" r="r" b="b"/>
            <a:pathLst>
              <a:path w="306705" h="146050">
                <a:moveTo>
                  <a:pt x="102678" y="11372"/>
                </a:moveTo>
                <a:lnTo>
                  <a:pt x="58901" y="11372"/>
                </a:lnTo>
                <a:lnTo>
                  <a:pt x="62503" y="12397"/>
                </a:lnTo>
                <a:lnTo>
                  <a:pt x="68916" y="16477"/>
                </a:lnTo>
                <a:lnTo>
                  <a:pt x="71093" y="18862"/>
                </a:lnTo>
                <a:lnTo>
                  <a:pt x="73389" y="24361"/>
                </a:lnTo>
                <a:lnTo>
                  <a:pt x="73855" y="29761"/>
                </a:lnTo>
                <a:lnTo>
                  <a:pt x="73963" y="55620"/>
                </a:lnTo>
                <a:lnTo>
                  <a:pt x="52810" y="65706"/>
                </a:lnTo>
                <a:lnTo>
                  <a:pt x="35727" y="74736"/>
                </a:lnTo>
                <a:lnTo>
                  <a:pt x="3408" y="103222"/>
                </a:lnTo>
                <a:lnTo>
                  <a:pt x="0" y="126378"/>
                </a:lnTo>
                <a:lnTo>
                  <a:pt x="2612" y="132843"/>
                </a:lnTo>
                <a:lnTo>
                  <a:pt x="13220" y="143309"/>
                </a:lnTo>
                <a:lnTo>
                  <a:pt x="19871" y="145911"/>
                </a:lnTo>
                <a:lnTo>
                  <a:pt x="27886" y="145911"/>
                </a:lnTo>
                <a:lnTo>
                  <a:pt x="38417" y="144502"/>
                </a:lnTo>
                <a:lnTo>
                  <a:pt x="49611" y="140274"/>
                </a:lnTo>
                <a:lnTo>
                  <a:pt x="61461" y="133222"/>
                </a:lnTo>
                <a:lnTo>
                  <a:pt x="73963" y="123343"/>
                </a:lnTo>
                <a:lnTo>
                  <a:pt x="117043" y="123343"/>
                </a:lnTo>
                <a:lnTo>
                  <a:pt x="116258" y="120801"/>
                </a:lnTo>
                <a:lnTo>
                  <a:pt x="52053" y="120801"/>
                </a:lnTo>
                <a:lnTo>
                  <a:pt x="48549" y="119460"/>
                </a:lnTo>
                <a:lnTo>
                  <a:pt x="42750" y="113271"/>
                </a:lnTo>
                <a:lnTo>
                  <a:pt x="41088" y="109251"/>
                </a:lnTo>
                <a:lnTo>
                  <a:pt x="41088" y="99179"/>
                </a:lnTo>
                <a:lnTo>
                  <a:pt x="73963" y="65633"/>
                </a:lnTo>
                <a:lnTo>
                  <a:pt x="115843" y="65633"/>
                </a:lnTo>
                <a:lnTo>
                  <a:pt x="115713" y="45358"/>
                </a:lnTo>
                <a:lnTo>
                  <a:pt x="106422" y="14092"/>
                </a:lnTo>
                <a:lnTo>
                  <a:pt x="102678" y="11372"/>
                </a:lnTo>
                <a:close/>
              </a:path>
              <a:path w="306705" h="146050">
                <a:moveTo>
                  <a:pt x="117043" y="123343"/>
                </a:moveTo>
                <a:lnTo>
                  <a:pt x="73963" y="123343"/>
                </a:lnTo>
                <a:lnTo>
                  <a:pt x="74972" y="130912"/>
                </a:lnTo>
                <a:lnTo>
                  <a:pt x="77723" y="136568"/>
                </a:lnTo>
                <a:lnTo>
                  <a:pt x="86729" y="144058"/>
                </a:lnTo>
                <a:lnTo>
                  <a:pt x="92983" y="145911"/>
                </a:lnTo>
                <a:lnTo>
                  <a:pt x="107787" y="145911"/>
                </a:lnTo>
                <a:lnTo>
                  <a:pt x="113883" y="144255"/>
                </a:lnTo>
                <a:lnTo>
                  <a:pt x="124591" y="137574"/>
                </a:lnTo>
                <a:lnTo>
                  <a:pt x="129757" y="132213"/>
                </a:lnTo>
                <a:lnTo>
                  <a:pt x="133439" y="126792"/>
                </a:lnTo>
                <a:lnTo>
                  <a:pt x="121009" y="126792"/>
                </a:lnTo>
                <a:lnTo>
                  <a:pt x="119861" y="126378"/>
                </a:lnTo>
                <a:lnTo>
                  <a:pt x="117862" y="124782"/>
                </a:lnTo>
                <a:lnTo>
                  <a:pt x="117109" y="123560"/>
                </a:lnTo>
                <a:lnTo>
                  <a:pt x="117043" y="123343"/>
                </a:lnTo>
                <a:close/>
              </a:path>
              <a:path w="306705" h="146050">
                <a:moveTo>
                  <a:pt x="130271" y="121254"/>
                </a:moveTo>
                <a:lnTo>
                  <a:pt x="127560" y="124940"/>
                </a:lnTo>
                <a:lnTo>
                  <a:pt x="124908" y="126792"/>
                </a:lnTo>
                <a:lnTo>
                  <a:pt x="133439" y="126792"/>
                </a:lnTo>
                <a:lnTo>
                  <a:pt x="134697" y="124940"/>
                </a:lnTo>
                <a:lnTo>
                  <a:pt x="134690" y="124782"/>
                </a:lnTo>
                <a:lnTo>
                  <a:pt x="130271" y="121254"/>
                </a:lnTo>
                <a:close/>
              </a:path>
              <a:path w="306705" h="146050">
                <a:moveTo>
                  <a:pt x="115843" y="65633"/>
                </a:moveTo>
                <a:lnTo>
                  <a:pt x="73963" y="65633"/>
                </a:lnTo>
                <a:lnTo>
                  <a:pt x="73963" y="112424"/>
                </a:lnTo>
                <a:lnTo>
                  <a:pt x="67372" y="118022"/>
                </a:lnTo>
                <a:lnTo>
                  <a:pt x="61553" y="120801"/>
                </a:lnTo>
                <a:lnTo>
                  <a:pt x="116258" y="120801"/>
                </a:lnTo>
                <a:lnTo>
                  <a:pt x="116100" y="120288"/>
                </a:lnTo>
                <a:lnTo>
                  <a:pt x="115955" y="118022"/>
                </a:lnTo>
                <a:lnTo>
                  <a:pt x="115843" y="65633"/>
                </a:lnTo>
                <a:close/>
              </a:path>
              <a:path w="306705" h="146050">
                <a:moveTo>
                  <a:pt x="67055" y="0"/>
                </a:moveTo>
                <a:lnTo>
                  <a:pt x="28004" y="8143"/>
                </a:lnTo>
                <a:lnTo>
                  <a:pt x="2810" y="33644"/>
                </a:lnTo>
                <a:lnTo>
                  <a:pt x="2810" y="45904"/>
                </a:lnTo>
                <a:lnTo>
                  <a:pt x="4928" y="50338"/>
                </a:lnTo>
                <a:lnTo>
                  <a:pt x="13438" y="57907"/>
                </a:lnTo>
                <a:lnTo>
                  <a:pt x="18723" y="59799"/>
                </a:lnTo>
                <a:lnTo>
                  <a:pt x="30934" y="59799"/>
                </a:lnTo>
                <a:lnTo>
                  <a:pt x="36338" y="26667"/>
                </a:lnTo>
                <a:lnTo>
                  <a:pt x="34932" y="24085"/>
                </a:lnTo>
                <a:lnTo>
                  <a:pt x="34932" y="19591"/>
                </a:lnTo>
                <a:lnTo>
                  <a:pt x="36239" y="17502"/>
                </a:lnTo>
                <a:lnTo>
                  <a:pt x="43047" y="12811"/>
                </a:lnTo>
                <a:lnTo>
                  <a:pt x="48391" y="11372"/>
                </a:lnTo>
                <a:lnTo>
                  <a:pt x="102678" y="11372"/>
                </a:lnTo>
                <a:lnTo>
                  <a:pt x="98663" y="8455"/>
                </a:lnTo>
                <a:lnTo>
                  <a:pt x="92324" y="4756"/>
                </a:lnTo>
                <a:lnTo>
                  <a:pt x="84945" y="2113"/>
                </a:lnTo>
                <a:lnTo>
                  <a:pt x="76522" y="528"/>
                </a:lnTo>
                <a:lnTo>
                  <a:pt x="67055" y="0"/>
                </a:lnTo>
                <a:close/>
              </a:path>
              <a:path w="306705" h="146050">
                <a:moveTo>
                  <a:pt x="212231" y="4198"/>
                </a:moveTo>
                <a:lnTo>
                  <a:pt x="155031" y="4198"/>
                </a:lnTo>
                <a:lnTo>
                  <a:pt x="155031" y="9736"/>
                </a:lnTo>
                <a:lnTo>
                  <a:pt x="161246" y="10525"/>
                </a:lnTo>
                <a:lnTo>
                  <a:pt x="165323" y="12220"/>
                </a:lnTo>
                <a:lnTo>
                  <a:pt x="169222" y="17403"/>
                </a:lnTo>
                <a:lnTo>
                  <a:pt x="170192" y="23986"/>
                </a:lnTo>
                <a:lnTo>
                  <a:pt x="170192" y="124250"/>
                </a:lnTo>
                <a:lnTo>
                  <a:pt x="169341" y="130715"/>
                </a:lnTo>
                <a:lnTo>
                  <a:pt x="165145" y="136095"/>
                </a:lnTo>
                <a:lnTo>
                  <a:pt x="160929" y="137988"/>
                </a:lnTo>
                <a:lnTo>
                  <a:pt x="155031" y="138599"/>
                </a:lnTo>
                <a:lnTo>
                  <a:pt x="155031" y="143979"/>
                </a:lnTo>
                <a:lnTo>
                  <a:pt x="226046" y="143979"/>
                </a:lnTo>
                <a:lnTo>
                  <a:pt x="226046" y="138599"/>
                </a:lnTo>
                <a:lnTo>
                  <a:pt x="220741" y="137889"/>
                </a:lnTo>
                <a:lnTo>
                  <a:pt x="217099" y="136154"/>
                </a:lnTo>
                <a:lnTo>
                  <a:pt x="215160" y="133356"/>
                </a:lnTo>
                <a:lnTo>
                  <a:pt x="213200" y="130577"/>
                </a:lnTo>
                <a:lnTo>
                  <a:pt x="212277" y="124250"/>
                </a:lnTo>
                <a:lnTo>
                  <a:pt x="212231" y="38571"/>
                </a:lnTo>
                <a:lnTo>
                  <a:pt x="217897" y="30526"/>
                </a:lnTo>
                <a:lnTo>
                  <a:pt x="223792" y="24780"/>
                </a:lnTo>
                <a:lnTo>
                  <a:pt x="228209" y="22291"/>
                </a:lnTo>
                <a:lnTo>
                  <a:pt x="212231" y="22291"/>
                </a:lnTo>
                <a:lnTo>
                  <a:pt x="212231" y="4198"/>
                </a:lnTo>
                <a:close/>
              </a:path>
              <a:path w="306705" h="146050">
                <a:moveTo>
                  <a:pt x="287305" y="20182"/>
                </a:moveTo>
                <a:lnTo>
                  <a:pt x="238851" y="20182"/>
                </a:lnTo>
                <a:lnTo>
                  <a:pt x="241226" y="21010"/>
                </a:lnTo>
                <a:lnTo>
                  <a:pt x="245541" y="24302"/>
                </a:lnTo>
                <a:lnTo>
                  <a:pt x="247065" y="26627"/>
                </a:lnTo>
                <a:lnTo>
                  <a:pt x="248866" y="32599"/>
                </a:lnTo>
                <a:lnTo>
                  <a:pt x="249225" y="38571"/>
                </a:lnTo>
                <a:lnTo>
                  <a:pt x="249185" y="124250"/>
                </a:lnTo>
                <a:lnTo>
                  <a:pt x="248510" y="129532"/>
                </a:lnTo>
                <a:lnTo>
                  <a:pt x="246906" y="132015"/>
                </a:lnTo>
                <a:lnTo>
                  <a:pt x="244611" y="135701"/>
                </a:lnTo>
                <a:lnTo>
                  <a:pt x="240810" y="137889"/>
                </a:lnTo>
                <a:lnTo>
                  <a:pt x="235506" y="138599"/>
                </a:lnTo>
                <a:lnTo>
                  <a:pt x="235506" y="143979"/>
                </a:lnTo>
                <a:lnTo>
                  <a:pt x="306501" y="143979"/>
                </a:lnTo>
                <a:lnTo>
                  <a:pt x="306501" y="138599"/>
                </a:lnTo>
                <a:lnTo>
                  <a:pt x="300306" y="137889"/>
                </a:lnTo>
                <a:lnTo>
                  <a:pt x="296229" y="136233"/>
                </a:lnTo>
                <a:lnTo>
                  <a:pt x="292329" y="130951"/>
                </a:lnTo>
                <a:lnTo>
                  <a:pt x="291340" y="124250"/>
                </a:lnTo>
                <a:lnTo>
                  <a:pt x="291340" y="59070"/>
                </a:lnTo>
                <a:lnTo>
                  <a:pt x="291191" y="47934"/>
                </a:lnTo>
                <a:lnTo>
                  <a:pt x="290723" y="38571"/>
                </a:lnTo>
                <a:lnTo>
                  <a:pt x="289996" y="31561"/>
                </a:lnTo>
                <a:lnTo>
                  <a:pt x="288945" y="26312"/>
                </a:lnTo>
                <a:lnTo>
                  <a:pt x="287305" y="20182"/>
                </a:lnTo>
                <a:close/>
              </a:path>
              <a:path w="306705" h="146050">
                <a:moveTo>
                  <a:pt x="263374" y="0"/>
                </a:moveTo>
                <a:lnTo>
                  <a:pt x="246649" y="0"/>
                </a:lnTo>
                <a:lnTo>
                  <a:pt x="239544" y="1773"/>
                </a:lnTo>
                <a:lnTo>
                  <a:pt x="212231" y="22291"/>
                </a:lnTo>
                <a:lnTo>
                  <a:pt x="228209" y="22291"/>
                </a:lnTo>
                <a:lnTo>
                  <a:pt x="229913" y="21332"/>
                </a:lnTo>
                <a:lnTo>
                  <a:pt x="236258" y="20182"/>
                </a:lnTo>
                <a:lnTo>
                  <a:pt x="287305" y="20182"/>
                </a:lnTo>
                <a:lnTo>
                  <a:pt x="286946" y="18842"/>
                </a:lnTo>
                <a:lnTo>
                  <a:pt x="282928" y="12594"/>
                </a:lnTo>
                <a:lnTo>
                  <a:pt x="270934" y="2522"/>
                </a:lnTo>
                <a:lnTo>
                  <a:pt x="2633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71043" y="5288117"/>
            <a:ext cx="1541532" cy="211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23453" y="5304713"/>
            <a:ext cx="1376107" cy="1950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3468" y="5288117"/>
            <a:ext cx="1181735" cy="212090"/>
          </a:xfrm>
          <a:custGeom>
            <a:avLst/>
            <a:gdLst/>
            <a:ahLst/>
            <a:cxnLst/>
            <a:rect l="l" t="t" r="r" b="b"/>
            <a:pathLst>
              <a:path w="1181735" h="212089">
                <a:moveTo>
                  <a:pt x="44334" y="0"/>
                </a:moveTo>
                <a:lnTo>
                  <a:pt x="31271" y="0"/>
                </a:lnTo>
                <a:lnTo>
                  <a:pt x="25927" y="2266"/>
                </a:lnTo>
                <a:lnTo>
                  <a:pt x="16823" y="11333"/>
                </a:lnTo>
                <a:lnTo>
                  <a:pt x="14646" y="16792"/>
                </a:lnTo>
                <a:lnTo>
                  <a:pt x="14646" y="29544"/>
                </a:lnTo>
                <a:lnTo>
                  <a:pt x="16823" y="34984"/>
                </a:lnTo>
                <a:lnTo>
                  <a:pt x="25927" y="43952"/>
                </a:lnTo>
                <a:lnTo>
                  <a:pt x="31271" y="46199"/>
                </a:lnTo>
                <a:lnTo>
                  <a:pt x="44136" y="46199"/>
                </a:lnTo>
                <a:lnTo>
                  <a:pt x="49678" y="43952"/>
                </a:lnTo>
                <a:lnTo>
                  <a:pt x="58782" y="34984"/>
                </a:lnTo>
                <a:lnTo>
                  <a:pt x="60959" y="29544"/>
                </a:lnTo>
                <a:lnTo>
                  <a:pt x="60959" y="16792"/>
                </a:lnTo>
                <a:lnTo>
                  <a:pt x="58782" y="11333"/>
                </a:lnTo>
                <a:lnTo>
                  <a:pt x="49678" y="2266"/>
                </a:lnTo>
                <a:lnTo>
                  <a:pt x="44334" y="0"/>
                </a:lnTo>
                <a:close/>
              </a:path>
              <a:path w="1181735" h="212089">
                <a:moveTo>
                  <a:pt x="58782" y="67722"/>
                </a:moveTo>
                <a:lnTo>
                  <a:pt x="0" y="67722"/>
                </a:lnTo>
                <a:lnTo>
                  <a:pt x="0" y="73261"/>
                </a:lnTo>
                <a:lnTo>
                  <a:pt x="6531" y="73655"/>
                </a:lnTo>
                <a:lnTo>
                  <a:pt x="10885" y="75212"/>
                </a:lnTo>
                <a:lnTo>
                  <a:pt x="15635" y="80691"/>
                </a:lnTo>
                <a:lnTo>
                  <a:pt x="16823" y="86998"/>
                </a:lnTo>
                <a:lnTo>
                  <a:pt x="16823" y="188366"/>
                </a:lnTo>
                <a:lnTo>
                  <a:pt x="15833" y="194436"/>
                </a:lnTo>
                <a:lnTo>
                  <a:pt x="13656" y="196742"/>
                </a:lnTo>
                <a:lnTo>
                  <a:pt x="10687" y="200132"/>
                </a:lnTo>
                <a:lnTo>
                  <a:pt x="6135" y="201926"/>
                </a:lnTo>
                <a:lnTo>
                  <a:pt x="0" y="202123"/>
                </a:lnTo>
                <a:lnTo>
                  <a:pt x="0" y="207504"/>
                </a:lnTo>
                <a:lnTo>
                  <a:pt x="75803" y="207504"/>
                </a:lnTo>
                <a:lnTo>
                  <a:pt x="75803" y="202123"/>
                </a:lnTo>
                <a:lnTo>
                  <a:pt x="69074" y="201709"/>
                </a:lnTo>
                <a:lnTo>
                  <a:pt x="64522" y="200152"/>
                </a:lnTo>
                <a:lnTo>
                  <a:pt x="62147" y="197412"/>
                </a:lnTo>
                <a:lnTo>
                  <a:pt x="59970" y="194673"/>
                </a:lnTo>
                <a:lnTo>
                  <a:pt x="58782" y="188366"/>
                </a:lnTo>
                <a:lnTo>
                  <a:pt x="58782" y="67722"/>
                </a:lnTo>
                <a:close/>
              </a:path>
              <a:path w="1181735" h="212089">
                <a:moveTo>
                  <a:pt x="149232" y="67722"/>
                </a:moveTo>
                <a:lnTo>
                  <a:pt x="92033" y="67722"/>
                </a:lnTo>
                <a:lnTo>
                  <a:pt x="92033" y="73261"/>
                </a:lnTo>
                <a:lnTo>
                  <a:pt x="98367" y="74049"/>
                </a:lnTo>
                <a:lnTo>
                  <a:pt x="102325" y="75744"/>
                </a:lnTo>
                <a:lnTo>
                  <a:pt x="106283" y="80928"/>
                </a:lnTo>
                <a:lnTo>
                  <a:pt x="107273" y="87511"/>
                </a:lnTo>
                <a:lnTo>
                  <a:pt x="107273" y="187774"/>
                </a:lnTo>
                <a:lnTo>
                  <a:pt x="106481" y="194239"/>
                </a:lnTo>
                <a:lnTo>
                  <a:pt x="102127" y="199620"/>
                </a:lnTo>
                <a:lnTo>
                  <a:pt x="97971" y="201512"/>
                </a:lnTo>
                <a:lnTo>
                  <a:pt x="92033" y="202123"/>
                </a:lnTo>
                <a:lnTo>
                  <a:pt x="92033" y="207504"/>
                </a:lnTo>
                <a:lnTo>
                  <a:pt x="163087" y="207504"/>
                </a:lnTo>
                <a:lnTo>
                  <a:pt x="163087" y="202123"/>
                </a:lnTo>
                <a:lnTo>
                  <a:pt x="157743" y="201414"/>
                </a:lnTo>
                <a:lnTo>
                  <a:pt x="154180" y="199679"/>
                </a:lnTo>
                <a:lnTo>
                  <a:pt x="150222" y="194101"/>
                </a:lnTo>
                <a:lnTo>
                  <a:pt x="149279" y="187774"/>
                </a:lnTo>
                <a:lnTo>
                  <a:pt x="149232" y="102096"/>
                </a:lnTo>
                <a:lnTo>
                  <a:pt x="154954" y="94051"/>
                </a:lnTo>
                <a:lnTo>
                  <a:pt x="160860" y="88304"/>
                </a:lnTo>
                <a:lnTo>
                  <a:pt x="165284" y="85816"/>
                </a:lnTo>
                <a:lnTo>
                  <a:pt x="149232" y="85816"/>
                </a:lnTo>
                <a:lnTo>
                  <a:pt x="149232" y="67722"/>
                </a:lnTo>
                <a:close/>
              </a:path>
              <a:path w="1181735" h="212089">
                <a:moveTo>
                  <a:pt x="224402" y="83707"/>
                </a:moveTo>
                <a:lnTo>
                  <a:pt x="175952" y="83707"/>
                </a:lnTo>
                <a:lnTo>
                  <a:pt x="178327" y="84535"/>
                </a:lnTo>
                <a:lnTo>
                  <a:pt x="182681" y="87826"/>
                </a:lnTo>
                <a:lnTo>
                  <a:pt x="184067" y="90152"/>
                </a:lnTo>
                <a:lnTo>
                  <a:pt x="185056" y="93128"/>
                </a:lnTo>
                <a:lnTo>
                  <a:pt x="185848" y="96124"/>
                </a:lnTo>
                <a:lnTo>
                  <a:pt x="186338" y="102096"/>
                </a:lnTo>
                <a:lnTo>
                  <a:pt x="186326" y="187774"/>
                </a:lnTo>
                <a:lnTo>
                  <a:pt x="185650" y="193057"/>
                </a:lnTo>
                <a:lnTo>
                  <a:pt x="181692" y="199226"/>
                </a:lnTo>
                <a:lnTo>
                  <a:pt x="177931" y="201414"/>
                </a:lnTo>
                <a:lnTo>
                  <a:pt x="172587" y="202123"/>
                </a:lnTo>
                <a:lnTo>
                  <a:pt x="172587" y="207504"/>
                </a:lnTo>
                <a:lnTo>
                  <a:pt x="243641" y="207504"/>
                </a:lnTo>
                <a:lnTo>
                  <a:pt x="243641" y="202123"/>
                </a:lnTo>
                <a:lnTo>
                  <a:pt x="237307" y="201414"/>
                </a:lnTo>
                <a:lnTo>
                  <a:pt x="233349" y="199758"/>
                </a:lnTo>
                <a:lnTo>
                  <a:pt x="229391" y="194476"/>
                </a:lnTo>
                <a:lnTo>
                  <a:pt x="228401" y="187774"/>
                </a:lnTo>
                <a:lnTo>
                  <a:pt x="228401" y="122594"/>
                </a:lnTo>
                <a:lnTo>
                  <a:pt x="228253" y="111458"/>
                </a:lnTo>
                <a:lnTo>
                  <a:pt x="227787" y="102096"/>
                </a:lnTo>
                <a:lnTo>
                  <a:pt x="227065" y="95085"/>
                </a:lnTo>
                <a:lnTo>
                  <a:pt x="226026" y="89837"/>
                </a:lnTo>
                <a:lnTo>
                  <a:pt x="224402" y="83707"/>
                </a:lnTo>
                <a:close/>
              </a:path>
              <a:path w="1181735" h="212089">
                <a:moveTo>
                  <a:pt x="200494" y="63524"/>
                </a:moveTo>
                <a:lnTo>
                  <a:pt x="183671" y="63524"/>
                </a:lnTo>
                <a:lnTo>
                  <a:pt x="176546" y="65298"/>
                </a:lnTo>
                <a:lnTo>
                  <a:pt x="149232" y="85816"/>
                </a:lnTo>
                <a:lnTo>
                  <a:pt x="165284" y="85816"/>
                </a:lnTo>
                <a:lnTo>
                  <a:pt x="166990" y="84856"/>
                </a:lnTo>
                <a:lnTo>
                  <a:pt x="173379" y="83707"/>
                </a:lnTo>
                <a:lnTo>
                  <a:pt x="224402" y="83707"/>
                </a:lnTo>
                <a:lnTo>
                  <a:pt x="224047" y="82367"/>
                </a:lnTo>
                <a:lnTo>
                  <a:pt x="220088" y="76119"/>
                </a:lnTo>
                <a:lnTo>
                  <a:pt x="213953" y="71093"/>
                </a:lnTo>
                <a:lnTo>
                  <a:pt x="208015" y="66047"/>
                </a:lnTo>
                <a:lnTo>
                  <a:pt x="200494" y="63524"/>
                </a:lnTo>
                <a:close/>
              </a:path>
              <a:path w="1181735" h="212089">
                <a:moveTo>
                  <a:pt x="325383" y="4789"/>
                </a:moveTo>
                <a:lnTo>
                  <a:pt x="268183" y="4789"/>
                </a:lnTo>
                <a:lnTo>
                  <a:pt x="268183" y="10308"/>
                </a:lnTo>
                <a:lnTo>
                  <a:pt x="274319" y="11116"/>
                </a:lnTo>
                <a:lnTo>
                  <a:pt x="278475" y="12811"/>
                </a:lnTo>
                <a:lnTo>
                  <a:pt x="282434" y="17995"/>
                </a:lnTo>
                <a:lnTo>
                  <a:pt x="283423" y="24558"/>
                </a:lnTo>
                <a:lnTo>
                  <a:pt x="283423" y="187814"/>
                </a:lnTo>
                <a:lnTo>
                  <a:pt x="268183" y="202123"/>
                </a:lnTo>
                <a:lnTo>
                  <a:pt x="268183" y="207504"/>
                </a:lnTo>
                <a:lnTo>
                  <a:pt x="339435" y="207504"/>
                </a:lnTo>
                <a:lnTo>
                  <a:pt x="339435" y="202123"/>
                </a:lnTo>
                <a:lnTo>
                  <a:pt x="333497" y="201315"/>
                </a:lnTo>
                <a:lnTo>
                  <a:pt x="329539" y="199226"/>
                </a:lnTo>
                <a:lnTo>
                  <a:pt x="327560" y="195836"/>
                </a:lnTo>
                <a:lnTo>
                  <a:pt x="326174" y="193352"/>
                </a:lnTo>
                <a:lnTo>
                  <a:pt x="325470" y="187814"/>
                </a:lnTo>
                <a:lnTo>
                  <a:pt x="325468" y="102118"/>
                </a:lnTo>
                <a:lnTo>
                  <a:pt x="329737" y="95375"/>
                </a:lnTo>
                <a:lnTo>
                  <a:pt x="333893" y="90566"/>
                </a:lnTo>
                <a:lnTo>
                  <a:pt x="340630" y="85658"/>
                </a:lnTo>
                <a:lnTo>
                  <a:pt x="325383" y="85658"/>
                </a:lnTo>
                <a:lnTo>
                  <a:pt x="325383" y="4789"/>
                </a:lnTo>
                <a:close/>
              </a:path>
              <a:path w="1181735" h="212089">
                <a:moveTo>
                  <a:pt x="400149" y="83707"/>
                </a:moveTo>
                <a:lnTo>
                  <a:pt x="352102" y="83707"/>
                </a:lnTo>
                <a:lnTo>
                  <a:pt x="354477" y="84535"/>
                </a:lnTo>
                <a:lnTo>
                  <a:pt x="358831" y="87826"/>
                </a:lnTo>
                <a:lnTo>
                  <a:pt x="360415" y="90113"/>
                </a:lnTo>
                <a:lnTo>
                  <a:pt x="361206" y="93049"/>
                </a:lnTo>
                <a:lnTo>
                  <a:pt x="362196" y="96006"/>
                </a:lnTo>
                <a:lnTo>
                  <a:pt x="362530" y="102118"/>
                </a:lnTo>
                <a:lnTo>
                  <a:pt x="362518" y="187814"/>
                </a:lnTo>
                <a:lnTo>
                  <a:pt x="361800" y="193549"/>
                </a:lnTo>
                <a:lnTo>
                  <a:pt x="359821" y="196131"/>
                </a:lnTo>
                <a:lnTo>
                  <a:pt x="357446" y="199423"/>
                </a:lnTo>
                <a:lnTo>
                  <a:pt x="353685" y="201414"/>
                </a:lnTo>
                <a:lnTo>
                  <a:pt x="348737" y="202123"/>
                </a:lnTo>
                <a:lnTo>
                  <a:pt x="348737" y="207504"/>
                </a:lnTo>
                <a:lnTo>
                  <a:pt x="419791" y="207504"/>
                </a:lnTo>
                <a:lnTo>
                  <a:pt x="419791" y="202123"/>
                </a:lnTo>
                <a:lnTo>
                  <a:pt x="413656" y="201414"/>
                </a:lnTo>
                <a:lnTo>
                  <a:pt x="409697" y="199758"/>
                </a:lnTo>
                <a:lnTo>
                  <a:pt x="405739" y="194476"/>
                </a:lnTo>
                <a:lnTo>
                  <a:pt x="404749" y="187814"/>
                </a:lnTo>
                <a:lnTo>
                  <a:pt x="404749" y="122594"/>
                </a:lnTo>
                <a:lnTo>
                  <a:pt x="404533" y="111489"/>
                </a:lnTo>
                <a:lnTo>
                  <a:pt x="403908" y="102118"/>
                </a:lnTo>
                <a:lnTo>
                  <a:pt x="402912" y="94481"/>
                </a:lnTo>
                <a:lnTo>
                  <a:pt x="401582" y="88575"/>
                </a:lnTo>
                <a:lnTo>
                  <a:pt x="400149" y="83707"/>
                </a:lnTo>
                <a:close/>
              </a:path>
              <a:path w="1181735" h="212089">
                <a:moveTo>
                  <a:pt x="375259" y="63524"/>
                </a:moveTo>
                <a:lnTo>
                  <a:pt x="359623" y="63524"/>
                </a:lnTo>
                <a:lnTo>
                  <a:pt x="352894" y="65199"/>
                </a:lnTo>
                <a:lnTo>
                  <a:pt x="325383" y="85658"/>
                </a:lnTo>
                <a:lnTo>
                  <a:pt x="340630" y="85658"/>
                </a:lnTo>
                <a:lnTo>
                  <a:pt x="341414" y="85087"/>
                </a:lnTo>
                <a:lnTo>
                  <a:pt x="345373" y="83707"/>
                </a:lnTo>
                <a:lnTo>
                  <a:pt x="400149" y="83707"/>
                </a:lnTo>
                <a:lnTo>
                  <a:pt x="399603" y="81854"/>
                </a:lnTo>
                <a:lnTo>
                  <a:pt x="395447" y="76000"/>
                </a:lnTo>
                <a:lnTo>
                  <a:pt x="382780" y="66027"/>
                </a:lnTo>
                <a:lnTo>
                  <a:pt x="375259" y="63524"/>
                </a:lnTo>
                <a:close/>
              </a:path>
              <a:path w="1181735" h="212089">
                <a:moveTo>
                  <a:pt x="484512" y="0"/>
                </a:moveTo>
                <a:lnTo>
                  <a:pt x="471449" y="0"/>
                </a:lnTo>
                <a:lnTo>
                  <a:pt x="466105" y="2266"/>
                </a:lnTo>
                <a:lnTo>
                  <a:pt x="457000" y="11333"/>
                </a:lnTo>
                <a:lnTo>
                  <a:pt x="454823" y="16792"/>
                </a:lnTo>
                <a:lnTo>
                  <a:pt x="454823" y="29544"/>
                </a:lnTo>
                <a:lnTo>
                  <a:pt x="457000" y="34984"/>
                </a:lnTo>
                <a:lnTo>
                  <a:pt x="466105" y="43952"/>
                </a:lnTo>
                <a:lnTo>
                  <a:pt x="471449" y="46199"/>
                </a:lnTo>
                <a:lnTo>
                  <a:pt x="484314" y="46199"/>
                </a:lnTo>
                <a:lnTo>
                  <a:pt x="489855" y="43952"/>
                </a:lnTo>
                <a:lnTo>
                  <a:pt x="498960" y="34984"/>
                </a:lnTo>
                <a:lnTo>
                  <a:pt x="501137" y="29544"/>
                </a:lnTo>
                <a:lnTo>
                  <a:pt x="501137" y="16792"/>
                </a:lnTo>
                <a:lnTo>
                  <a:pt x="498960" y="11333"/>
                </a:lnTo>
                <a:lnTo>
                  <a:pt x="489855" y="2266"/>
                </a:lnTo>
                <a:lnTo>
                  <a:pt x="484512" y="0"/>
                </a:lnTo>
                <a:close/>
              </a:path>
              <a:path w="1181735" h="212089">
                <a:moveTo>
                  <a:pt x="498960" y="67722"/>
                </a:moveTo>
                <a:lnTo>
                  <a:pt x="440177" y="67722"/>
                </a:lnTo>
                <a:lnTo>
                  <a:pt x="440177" y="73261"/>
                </a:lnTo>
                <a:lnTo>
                  <a:pt x="446709" y="73655"/>
                </a:lnTo>
                <a:lnTo>
                  <a:pt x="451063" y="75212"/>
                </a:lnTo>
                <a:lnTo>
                  <a:pt x="455813" y="80691"/>
                </a:lnTo>
                <a:lnTo>
                  <a:pt x="456803" y="86998"/>
                </a:lnTo>
                <a:lnTo>
                  <a:pt x="456803" y="188366"/>
                </a:lnTo>
                <a:lnTo>
                  <a:pt x="440177" y="202123"/>
                </a:lnTo>
                <a:lnTo>
                  <a:pt x="440177" y="207504"/>
                </a:lnTo>
                <a:lnTo>
                  <a:pt x="515981" y="207504"/>
                </a:lnTo>
                <a:lnTo>
                  <a:pt x="515981" y="202123"/>
                </a:lnTo>
                <a:lnTo>
                  <a:pt x="509252" y="201709"/>
                </a:lnTo>
                <a:lnTo>
                  <a:pt x="504700" y="200152"/>
                </a:lnTo>
                <a:lnTo>
                  <a:pt x="502324" y="197412"/>
                </a:lnTo>
                <a:lnTo>
                  <a:pt x="500147" y="194673"/>
                </a:lnTo>
                <a:lnTo>
                  <a:pt x="498960" y="188366"/>
                </a:lnTo>
                <a:lnTo>
                  <a:pt x="498960" y="67722"/>
                </a:lnTo>
                <a:close/>
              </a:path>
              <a:path w="1181735" h="212089">
                <a:moveTo>
                  <a:pt x="595239" y="196427"/>
                </a:moveTo>
                <a:lnTo>
                  <a:pt x="573180" y="196427"/>
                </a:lnTo>
                <a:lnTo>
                  <a:pt x="578920" y="201827"/>
                </a:lnTo>
                <a:lnTo>
                  <a:pt x="584660" y="205710"/>
                </a:lnTo>
                <a:lnTo>
                  <a:pt x="596535" y="210480"/>
                </a:lnTo>
                <a:lnTo>
                  <a:pt x="603265" y="211682"/>
                </a:lnTo>
                <a:lnTo>
                  <a:pt x="610983" y="211682"/>
                </a:lnTo>
                <a:lnTo>
                  <a:pt x="646717" y="201216"/>
                </a:lnTo>
                <a:lnTo>
                  <a:pt x="603265" y="201216"/>
                </a:lnTo>
                <a:lnTo>
                  <a:pt x="598316" y="199403"/>
                </a:lnTo>
                <a:lnTo>
                  <a:pt x="595239" y="196427"/>
                </a:lnTo>
                <a:close/>
              </a:path>
              <a:path w="1181735" h="212089">
                <a:moveTo>
                  <a:pt x="586441" y="4789"/>
                </a:moveTo>
                <a:lnTo>
                  <a:pt x="528252" y="4789"/>
                </a:lnTo>
                <a:lnTo>
                  <a:pt x="528252" y="10308"/>
                </a:lnTo>
                <a:lnTo>
                  <a:pt x="533398" y="10505"/>
                </a:lnTo>
                <a:lnTo>
                  <a:pt x="536961" y="11293"/>
                </a:lnTo>
                <a:lnTo>
                  <a:pt x="544878" y="25701"/>
                </a:lnTo>
                <a:lnTo>
                  <a:pt x="544878" y="211544"/>
                </a:lnTo>
                <a:lnTo>
                  <a:pt x="550024" y="211544"/>
                </a:lnTo>
                <a:lnTo>
                  <a:pt x="573180" y="196427"/>
                </a:lnTo>
                <a:lnTo>
                  <a:pt x="595239" y="196427"/>
                </a:lnTo>
                <a:lnTo>
                  <a:pt x="590795" y="192130"/>
                </a:lnTo>
                <a:lnTo>
                  <a:pt x="588420" y="187360"/>
                </a:lnTo>
                <a:lnTo>
                  <a:pt x="586837" y="177998"/>
                </a:lnTo>
                <a:lnTo>
                  <a:pt x="586542" y="171974"/>
                </a:lnTo>
                <a:lnTo>
                  <a:pt x="586441" y="95079"/>
                </a:lnTo>
                <a:lnTo>
                  <a:pt x="592450" y="88730"/>
                </a:lnTo>
                <a:lnTo>
                  <a:pt x="598589" y="84197"/>
                </a:lnTo>
                <a:lnTo>
                  <a:pt x="604157" y="81775"/>
                </a:lnTo>
                <a:lnTo>
                  <a:pt x="586441" y="81775"/>
                </a:lnTo>
                <a:lnTo>
                  <a:pt x="586441" y="4789"/>
                </a:lnTo>
                <a:close/>
              </a:path>
              <a:path w="1181735" h="212089">
                <a:moveTo>
                  <a:pt x="662179" y="80573"/>
                </a:moveTo>
                <a:lnTo>
                  <a:pt x="617911" y="80573"/>
                </a:lnTo>
                <a:lnTo>
                  <a:pt x="623057" y="83470"/>
                </a:lnTo>
                <a:lnTo>
                  <a:pt x="627015" y="89245"/>
                </a:lnTo>
                <a:lnTo>
                  <a:pt x="630537" y="96490"/>
                </a:lnTo>
                <a:lnTo>
                  <a:pt x="633076" y="106252"/>
                </a:lnTo>
                <a:lnTo>
                  <a:pt x="634613" y="118539"/>
                </a:lnTo>
                <a:lnTo>
                  <a:pt x="635130" y="133356"/>
                </a:lnTo>
                <a:lnTo>
                  <a:pt x="634904" y="148803"/>
                </a:lnTo>
                <a:lnTo>
                  <a:pt x="628994" y="188267"/>
                </a:lnTo>
                <a:lnTo>
                  <a:pt x="614150" y="201216"/>
                </a:lnTo>
                <a:lnTo>
                  <a:pt x="646717" y="201216"/>
                </a:lnTo>
                <a:lnTo>
                  <a:pt x="674371" y="163801"/>
                </a:lnTo>
                <a:lnTo>
                  <a:pt x="679464" y="131858"/>
                </a:lnTo>
                <a:lnTo>
                  <a:pt x="679019" y="121987"/>
                </a:lnTo>
                <a:lnTo>
                  <a:pt x="663754" y="82206"/>
                </a:lnTo>
                <a:lnTo>
                  <a:pt x="662179" y="80573"/>
                </a:lnTo>
                <a:close/>
              </a:path>
              <a:path w="1181735" h="212089">
                <a:moveTo>
                  <a:pt x="625234" y="63524"/>
                </a:moveTo>
                <a:lnTo>
                  <a:pt x="614914" y="64666"/>
                </a:lnTo>
                <a:lnTo>
                  <a:pt x="605021" y="68089"/>
                </a:lnTo>
                <a:lnTo>
                  <a:pt x="595536" y="73793"/>
                </a:lnTo>
                <a:lnTo>
                  <a:pt x="586441" y="81775"/>
                </a:lnTo>
                <a:lnTo>
                  <a:pt x="604157" y="81775"/>
                </a:lnTo>
                <a:lnTo>
                  <a:pt x="604839" y="81479"/>
                </a:lnTo>
                <a:lnTo>
                  <a:pt x="611181" y="80573"/>
                </a:lnTo>
                <a:lnTo>
                  <a:pt x="662179" y="80573"/>
                </a:lnTo>
                <a:lnTo>
                  <a:pt x="658395" y="76650"/>
                </a:lnTo>
                <a:lnTo>
                  <a:pt x="652349" y="71980"/>
                </a:lnTo>
                <a:lnTo>
                  <a:pt x="645858" y="68280"/>
                </a:lnTo>
                <a:lnTo>
                  <a:pt x="639163" y="65638"/>
                </a:lnTo>
                <a:lnTo>
                  <a:pt x="632282" y="64053"/>
                </a:lnTo>
                <a:lnTo>
                  <a:pt x="625234" y="63524"/>
                </a:lnTo>
                <a:close/>
              </a:path>
              <a:path w="1181735" h="212089">
                <a:moveTo>
                  <a:pt x="748539" y="0"/>
                </a:moveTo>
                <a:lnTo>
                  <a:pt x="735476" y="0"/>
                </a:lnTo>
                <a:lnTo>
                  <a:pt x="730132" y="2266"/>
                </a:lnTo>
                <a:lnTo>
                  <a:pt x="721028" y="11333"/>
                </a:lnTo>
                <a:lnTo>
                  <a:pt x="718851" y="16792"/>
                </a:lnTo>
                <a:lnTo>
                  <a:pt x="718851" y="29544"/>
                </a:lnTo>
                <a:lnTo>
                  <a:pt x="721028" y="34984"/>
                </a:lnTo>
                <a:lnTo>
                  <a:pt x="730132" y="43952"/>
                </a:lnTo>
                <a:lnTo>
                  <a:pt x="735476" y="46199"/>
                </a:lnTo>
                <a:lnTo>
                  <a:pt x="748341" y="46199"/>
                </a:lnTo>
                <a:lnTo>
                  <a:pt x="753883" y="43952"/>
                </a:lnTo>
                <a:lnTo>
                  <a:pt x="762987" y="34984"/>
                </a:lnTo>
                <a:lnTo>
                  <a:pt x="765164" y="29544"/>
                </a:lnTo>
                <a:lnTo>
                  <a:pt x="765164" y="16792"/>
                </a:lnTo>
                <a:lnTo>
                  <a:pt x="762987" y="11333"/>
                </a:lnTo>
                <a:lnTo>
                  <a:pt x="758435" y="6799"/>
                </a:lnTo>
                <a:lnTo>
                  <a:pt x="754081" y="2266"/>
                </a:lnTo>
                <a:lnTo>
                  <a:pt x="748539" y="0"/>
                </a:lnTo>
                <a:close/>
              </a:path>
              <a:path w="1181735" h="212089">
                <a:moveTo>
                  <a:pt x="762987" y="67722"/>
                </a:moveTo>
                <a:lnTo>
                  <a:pt x="704205" y="67722"/>
                </a:lnTo>
                <a:lnTo>
                  <a:pt x="704205" y="73261"/>
                </a:lnTo>
                <a:lnTo>
                  <a:pt x="710736" y="73655"/>
                </a:lnTo>
                <a:lnTo>
                  <a:pt x="715288" y="75212"/>
                </a:lnTo>
                <a:lnTo>
                  <a:pt x="717465" y="77952"/>
                </a:lnTo>
                <a:lnTo>
                  <a:pt x="719840" y="80691"/>
                </a:lnTo>
                <a:lnTo>
                  <a:pt x="721028" y="86998"/>
                </a:lnTo>
                <a:lnTo>
                  <a:pt x="721028" y="188366"/>
                </a:lnTo>
                <a:lnTo>
                  <a:pt x="720038" y="194436"/>
                </a:lnTo>
                <a:lnTo>
                  <a:pt x="717861" y="196742"/>
                </a:lnTo>
                <a:lnTo>
                  <a:pt x="714892" y="200132"/>
                </a:lnTo>
                <a:lnTo>
                  <a:pt x="710340" y="201926"/>
                </a:lnTo>
                <a:lnTo>
                  <a:pt x="704205" y="202123"/>
                </a:lnTo>
                <a:lnTo>
                  <a:pt x="704205" y="207504"/>
                </a:lnTo>
                <a:lnTo>
                  <a:pt x="780008" y="207504"/>
                </a:lnTo>
                <a:lnTo>
                  <a:pt x="780008" y="202123"/>
                </a:lnTo>
                <a:lnTo>
                  <a:pt x="773279" y="201709"/>
                </a:lnTo>
                <a:lnTo>
                  <a:pt x="768727" y="200152"/>
                </a:lnTo>
                <a:lnTo>
                  <a:pt x="766352" y="197412"/>
                </a:lnTo>
                <a:lnTo>
                  <a:pt x="764175" y="194673"/>
                </a:lnTo>
                <a:lnTo>
                  <a:pt x="762987" y="188366"/>
                </a:lnTo>
                <a:lnTo>
                  <a:pt x="762987" y="67722"/>
                </a:lnTo>
                <a:close/>
              </a:path>
              <a:path w="1181735" h="212089">
                <a:moveTo>
                  <a:pt x="851854" y="82524"/>
                </a:moveTo>
                <a:lnTo>
                  <a:pt x="809895" y="82524"/>
                </a:lnTo>
                <a:lnTo>
                  <a:pt x="809972" y="168146"/>
                </a:lnTo>
                <a:lnTo>
                  <a:pt x="829291" y="206972"/>
                </a:lnTo>
                <a:lnTo>
                  <a:pt x="836812" y="209435"/>
                </a:lnTo>
                <a:lnTo>
                  <a:pt x="845718" y="209435"/>
                </a:lnTo>
                <a:lnTo>
                  <a:pt x="858413" y="207643"/>
                </a:lnTo>
                <a:lnTo>
                  <a:pt x="869197" y="202263"/>
                </a:lnTo>
                <a:lnTo>
                  <a:pt x="878088" y="193296"/>
                </a:lnTo>
                <a:lnTo>
                  <a:pt x="878673" y="192248"/>
                </a:lnTo>
                <a:lnTo>
                  <a:pt x="860563" y="192248"/>
                </a:lnTo>
                <a:lnTo>
                  <a:pt x="858781" y="191519"/>
                </a:lnTo>
                <a:lnTo>
                  <a:pt x="857000" y="190080"/>
                </a:lnTo>
                <a:lnTo>
                  <a:pt x="855021" y="188642"/>
                </a:lnTo>
                <a:lnTo>
                  <a:pt x="853833" y="186749"/>
                </a:lnTo>
                <a:lnTo>
                  <a:pt x="852250" y="182059"/>
                </a:lnTo>
                <a:lnTo>
                  <a:pt x="851899" y="177446"/>
                </a:lnTo>
                <a:lnTo>
                  <a:pt x="851854" y="82524"/>
                </a:lnTo>
                <a:close/>
              </a:path>
              <a:path w="1181735" h="212089">
                <a:moveTo>
                  <a:pt x="880751" y="177446"/>
                </a:moveTo>
                <a:lnTo>
                  <a:pt x="874813" y="187321"/>
                </a:lnTo>
                <a:lnTo>
                  <a:pt x="868677" y="192248"/>
                </a:lnTo>
                <a:lnTo>
                  <a:pt x="878673" y="192248"/>
                </a:lnTo>
                <a:lnTo>
                  <a:pt x="885105" y="180738"/>
                </a:lnTo>
                <a:lnTo>
                  <a:pt x="880751" y="177446"/>
                </a:lnTo>
                <a:close/>
              </a:path>
              <a:path w="1181735" h="212089">
                <a:moveTo>
                  <a:pt x="851854" y="16595"/>
                </a:moveTo>
                <a:lnTo>
                  <a:pt x="846906" y="16595"/>
                </a:lnTo>
                <a:lnTo>
                  <a:pt x="841785" y="25424"/>
                </a:lnTo>
                <a:lnTo>
                  <a:pt x="836218" y="33821"/>
                </a:lnTo>
                <a:lnTo>
                  <a:pt x="809029" y="63640"/>
                </a:lnTo>
                <a:lnTo>
                  <a:pt x="791488" y="77281"/>
                </a:lnTo>
                <a:lnTo>
                  <a:pt x="791488" y="82524"/>
                </a:lnTo>
                <a:lnTo>
                  <a:pt x="885105" y="82524"/>
                </a:lnTo>
                <a:lnTo>
                  <a:pt x="885105" y="67722"/>
                </a:lnTo>
                <a:lnTo>
                  <a:pt x="851854" y="67722"/>
                </a:lnTo>
                <a:lnTo>
                  <a:pt x="851854" y="16595"/>
                </a:lnTo>
                <a:close/>
              </a:path>
              <a:path w="1181735" h="212089">
                <a:moveTo>
                  <a:pt x="967836" y="63524"/>
                </a:moveTo>
                <a:lnTo>
                  <a:pt x="929316" y="76096"/>
                </a:lnTo>
                <a:lnTo>
                  <a:pt x="906654" y="110157"/>
                </a:lnTo>
                <a:lnTo>
                  <a:pt x="902324" y="138283"/>
                </a:lnTo>
                <a:lnTo>
                  <a:pt x="903397" y="152419"/>
                </a:lnTo>
                <a:lnTo>
                  <a:pt x="919345" y="189568"/>
                </a:lnTo>
                <a:lnTo>
                  <a:pt x="953273" y="210300"/>
                </a:lnTo>
                <a:lnTo>
                  <a:pt x="968232" y="211682"/>
                </a:lnTo>
                <a:lnTo>
                  <a:pt x="983524" y="210170"/>
                </a:lnTo>
                <a:lnTo>
                  <a:pt x="997054" y="205631"/>
                </a:lnTo>
                <a:lnTo>
                  <a:pt x="1003683" y="201374"/>
                </a:lnTo>
                <a:lnTo>
                  <a:pt x="963086" y="201374"/>
                </a:lnTo>
                <a:lnTo>
                  <a:pt x="959128" y="199521"/>
                </a:lnTo>
                <a:lnTo>
                  <a:pt x="946408" y="157661"/>
                </a:lnTo>
                <a:lnTo>
                  <a:pt x="946303" y="151956"/>
                </a:lnTo>
                <a:lnTo>
                  <a:pt x="946374" y="135525"/>
                </a:lnTo>
                <a:lnTo>
                  <a:pt x="949209" y="91532"/>
                </a:lnTo>
                <a:lnTo>
                  <a:pt x="963284" y="74148"/>
                </a:lnTo>
                <a:lnTo>
                  <a:pt x="1003584" y="74148"/>
                </a:lnTo>
                <a:lnTo>
                  <a:pt x="1001879" y="72945"/>
                </a:lnTo>
                <a:lnTo>
                  <a:pt x="993832" y="68829"/>
                </a:lnTo>
                <a:lnTo>
                  <a:pt x="985451" y="65884"/>
                </a:lnTo>
                <a:lnTo>
                  <a:pt x="976773" y="64115"/>
                </a:lnTo>
                <a:lnTo>
                  <a:pt x="967836" y="63524"/>
                </a:lnTo>
                <a:close/>
              </a:path>
              <a:path w="1181735" h="212089">
                <a:moveTo>
                  <a:pt x="1003584" y="74148"/>
                </a:moveTo>
                <a:lnTo>
                  <a:pt x="972586" y="74148"/>
                </a:lnTo>
                <a:lnTo>
                  <a:pt x="975951" y="75192"/>
                </a:lnTo>
                <a:lnTo>
                  <a:pt x="978524" y="77281"/>
                </a:lnTo>
                <a:lnTo>
                  <a:pt x="989623" y="114308"/>
                </a:lnTo>
                <a:lnTo>
                  <a:pt x="989716" y="135525"/>
                </a:lnTo>
                <a:lnTo>
                  <a:pt x="989620" y="145810"/>
                </a:lnTo>
                <a:lnTo>
                  <a:pt x="985451" y="189509"/>
                </a:lnTo>
                <a:lnTo>
                  <a:pt x="972190" y="201374"/>
                </a:lnTo>
                <a:lnTo>
                  <a:pt x="1003683" y="201374"/>
                </a:lnTo>
                <a:lnTo>
                  <a:pt x="1030206" y="165007"/>
                </a:lnTo>
                <a:lnTo>
                  <a:pt x="1033903" y="138283"/>
                </a:lnTo>
                <a:lnTo>
                  <a:pt x="1033831" y="135525"/>
                </a:lnTo>
                <a:lnTo>
                  <a:pt x="1021222" y="91532"/>
                </a:lnTo>
                <a:lnTo>
                  <a:pt x="1009267" y="78153"/>
                </a:lnTo>
                <a:lnTo>
                  <a:pt x="1003584" y="74148"/>
                </a:lnTo>
                <a:close/>
              </a:path>
              <a:path w="1181735" h="212089">
                <a:moveTo>
                  <a:pt x="1118256" y="67722"/>
                </a:moveTo>
                <a:lnTo>
                  <a:pt x="1060859" y="67722"/>
                </a:lnTo>
                <a:lnTo>
                  <a:pt x="1060859" y="73261"/>
                </a:lnTo>
                <a:lnTo>
                  <a:pt x="1065609" y="73753"/>
                </a:lnTo>
                <a:lnTo>
                  <a:pt x="1068974" y="74640"/>
                </a:lnTo>
                <a:lnTo>
                  <a:pt x="1076495" y="89344"/>
                </a:lnTo>
                <a:lnTo>
                  <a:pt x="1076495" y="186769"/>
                </a:lnTo>
                <a:lnTo>
                  <a:pt x="1075308" y="194279"/>
                </a:lnTo>
                <a:lnTo>
                  <a:pt x="1073130" y="197117"/>
                </a:lnTo>
                <a:lnTo>
                  <a:pt x="1071151" y="199955"/>
                </a:lnTo>
                <a:lnTo>
                  <a:pt x="1066995" y="201611"/>
                </a:lnTo>
                <a:lnTo>
                  <a:pt x="1060859" y="202123"/>
                </a:lnTo>
                <a:lnTo>
                  <a:pt x="1060859" y="207504"/>
                </a:lnTo>
                <a:lnTo>
                  <a:pt x="1136663" y="207504"/>
                </a:lnTo>
                <a:lnTo>
                  <a:pt x="1136663" y="202123"/>
                </a:lnTo>
                <a:lnTo>
                  <a:pt x="1131121" y="201827"/>
                </a:lnTo>
                <a:lnTo>
                  <a:pt x="1127163" y="201039"/>
                </a:lnTo>
                <a:lnTo>
                  <a:pt x="1122413" y="198556"/>
                </a:lnTo>
                <a:lnTo>
                  <a:pt x="1120632" y="196585"/>
                </a:lnTo>
                <a:lnTo>
                  <a:pt x="1119444" y="193904"/>
                </a:lnTo>
                <a:lnTo>
                  <a:pt x="1118652" y="192308"/>
                </a:lnTo>
                <a:lnTo>
                  <a:pt x="1118256" y="188661"/>
                </a:lnTo>
                <a:lnTo>
                  <a:pt x="1118256" y="142462"/>
                </a:lnTo>
                <a:lnTo>
                  <a:pt x="1125184" y="104205"/>
                </a:lnTo>
                <a:lnTo>
                  <a:pt x="1128116" y="99416"/>
                </a:lnTo>
                <a:lnTo>
                  <a:pt x="1118256" y="99416"/>
                </a:lnTo>
                <a:lnTo>
                  <a:pt x="1118256" y="67722"/>
                </a:lnTo>
                <a:close/>
              </a:path>
              <a:path w="1181735" h="212089">
                <a:moveTo>
                  <a:pt x="1180551" y="92694"/>
                </a:moveTo>
                <a:lnTo>
                  <a:pt x="1141809" y="92694"/>
                </a:lnTo>
                <a:lnTo>
                  <a:pt x="1142997" y="92990"/>
                </a:lnTo>
                <a:lnTo>
                  <a:pt x="1143986" y="93581"/>
                </a:lnTo>
                <a:lnTo>
                  <a:pt x="1144778" y="93976"/>
                </a:lnTo>
                <a:lnTo>
                  <a:pt x="1147070" y="95966"/>
                </a:lnTo>
                <a:lnTo>
                  <a:pt x="1154872" y="102648"/>
                </a:lnTo>
                <a:lnTo>
                  <a:pt x="1159424" y="104343"/>
                </a:lnTo>
                <a:lnTo>
                  <a:pt x="1169320" y="104343"/>
                </a:lnTo>
                <a:lnTo>
                  <a:pt x="1173279" y="102510"/>
                </a:lnTo>
                <a:lnTo>
                  <a:pt x="1176445" y="98824"/>
                </a:lnTo>
                <a:lnTo>
                  <a:pt x="1179810" y="95119"/>
                </a:lnTo>
                <a:lnTo>
                  <a:pt x="1180551" y="92694"/>
                </a:lnTo>
                <a:close/>
              </a:path>
              <a:path w="1181735" h="212089">
                <a:moveTo>
                  <a:pt x="1168529" y="63524"/>
                </a:moveTo>
                <a:lnTo>
                  <a:pt x="1156455" y="63524"/>
                </a:lnTo>
                <a:lnTo>
                  <a:pt x="1149726" y="65909"/>
                </a:lnTo>
                <a:lnTo>
                  <a:pt x="1118256" y="99416"/>
                </a:lnTo>
                <a:lnTo>
                  <a:pt x="1128116" y="99416"/>
                </a:lnTo>
                <a:lnTo>
                  <a:pt x="1132425" y="95868"/>
                </a:lnTo>
                <a:lnTo>
                  <a:pt x="1134882" y="93779"/>
                </a:lnTo>
                <a:lnTo>
                  <a:pt x="1137653" y="92694"/>
                </a:lnTo>
                <a:lnTo>
                  <a:pt x="1180551" y="92694"/>
                </a:lnTo>
                <a:lnTo>
                  <a:pt x="1181393" y="89935"/>
                </a:lnTo>
                <a:lnTo>
                  <a:pt x="1181393" y="76986"/>
                </a:lnTo>
                <a:lnTo>
                  <a:pt x="1179612" y="72137"/>
                </a:lnTo>
                <a:lnTo>
                  <a:pt x="1176445" y="68688"/>
                </a:lnTo>
                <a:lnTo>
                  <a:pt x="1173081" y="65259"/>
                </a:lnTo>
                <a:lnTo>
                  <a:pt x="1168529" y="635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85011" y="5292907"/>
            <a:ext cx="920750" cy="207010"/>
          </a:xfrm>
          <a:custGeom>
            <a:avLst/>
            <a:gdLst/>
            <a:ahLst/>
            <a:cxnLst/>
            <a:rect l="l" t="t" r="r" b="b"/>
            <a:pathLst>
              <a:path w="920750" h="207010">
                <a:moveTo>
                  <a:pt x="57397" y="62933"/>
                </a:moveTo>
                <a:lnTo>
                  <a:pt x="0" y="62933"/>
                </a:lnTo>
                <a:lnTo>
                  <a:pt x="0" y="68471"/>
                </a:lnTo>
                <a:lnTo>
                  <a:pt x="4750" y="68964"/>
                </a:lnTo>
                <a:lnTo>
                  <a:pt x="8114" y="69851"/>
                </a:lnTo>
                <a:lnTo>
                  <a:pt x="15635" y="84554"/>
                </a:lnTo>
                <a:lnTo>
                  <a:pt x="15635" y="181980"/>
                </a:lnTo>
                <a:lnTo>
                  <a:pt x="14448" y="189489"/>
                </a:lnTo>
                <a:lnTo>
                  <a:pt x="12271" y="192327"/>
                </a:lnTo>
                <a:lnTo>
                  <a:pt x="10291" y="195166"/>
                </a:lnTo>
                <a:lnTo>
                  <a:pt x="6135" y="196821"/>
                </a:lnTo>
                <a:lnTo>
                  <a:pt x="0" y="197334"/>
                </a:lnTo>
                <a:lnTo>
                  <a:pt x="0" y="202714"/>
                </a:lnTo>
                <a:lnTo>
                  <a:pt x="75803" y="202714"/>
                </a:lnTo>
                <a:lnTo>
                  <a:pt x="75803" y="197334"/>
                </a:lnTo>
                <a:lnTo>
                  <a:pt x="70262" y="197038"/>
                </a:lnTo>
                <a:lnTo>
                  <a:pt x="66105" y="196250"/>
                </a:lnTo>
                <a:lnTo>
                  <a:pt x="63928" y="195008"/>
                </a:lnTo>
                <a:lnTo>
                  <a:pt x="61553" y="193766"/>
                </a:lnTo>
                <a:lnTo>
                  <a:pt x="59772" y="191795"/>
                </a:lnTo>
                <a:lnTo>
                  <a:pt x="58584" y="189115"/>
                </a:lnTo>
                <a:lnTo>
                  <a:pt x="57793" y="187518"/>
                </a:lnTo>
                <a:lnTo>
                  <a:pt x="57397" y="183872"/>
                </a:lnTo>
                <a:lnTo>
                  <a:pt x="57397" y="137672"/>
                </a:lnTo>
                <a:lnTo>
                  <a:pt x="57694" y="129121"/>
                </a:lnTo>
                <a:lnTo>
                  <a:pt x="67254" y="94626"/>
                </a:lnTo>
                <a:lnTo>
                  <a:pt x="57397" y="94626"/>
                </a:lnTo>
                <a:lnTo>
                  <a:pt x="57397" y="62933"/>
                </a:lnTo>
                <a:close/>
              </a:path>
              <a:path w="920750" h="207010">
                <a:moveTo>
                  <a:pt x="119691" y="87905"/>
                </a:moveTo>
                <a:lnTo>
                  <a:pt x="80949" y="87905"/>
                </a:lnTo>
                <a:lnTo>
                  <a:pt x="82137" y="88201"/>
                </a:lnTo>
                <a:lnTo>
                  <a:pt x="83127" y="88792"/>
                </a:lnTo>
                <a:lnTo>
                  <a:pt x="83918" y="89186"/>
                </a:lnTo>
                <a:lnTo>
                  <a:pt x="86210" y="91177"/>
                </a:lnTo>
                <a:lnTo>
                  <a:pt x="94012" y="97858"/>
                </a:lnTo>
                <a:lnTo>
                  <a:pt x="98564" y="99553"/>
                </a:lnTo>
                <a:lnTo>
                  <a:pt x="108461" y="99553"/>
                </a:lnTo>
                <a:lnTo>
                  <a:pt x="112419" y="97720"/>
                </a:lnTo>
                <a:lnTo>
                  <a:pt x="115586" y="94035"/>
                </a:lnTo>
                <a:lnTo>
                  <a:pt x="118950" y="90329"/>
                </a:lnTo>
                <a:lnTo>
                  <a:pt x="119691" y="87905"/>
                </a:lnTo>
                <a:close/>
              </a:path>
              <a:path w="920750" h="207010">
                <a:moveTo>
                  <a:pt x="107669" y="58735"/>
                </a:moveTo>
                <a:lnTo>
                  <a:pt x="95596" y="58735"/>
                </a:lnTo>
                <a:lnTo>
                  <a:pt x="88866" y="61119"/>
                </a:lnTo>
                <a:lnTo>
                  <a:pt x="57397" y="94626"/>
                </a:lnTo>
                <a:lnTo>
                  <a:pt x="67254" y="94626"/>
                </a:lnTo>
                <a:lnTo>
                  <a:pt x="71565" y="91078"/>
                </a:lnTo>
                <a:lnTo>
                  <a:pt x="74022" y="88989"/>
                </a:lnTo>
                <a:lnTo>
                  <a:pt x="76793" y="87905"/>
                </a:lnTo>
                <a:lnTo>
                  <a:pt x="119691" y="87905"/>
                </a:lnTo>
                <a:lnTo>
                  <a:pt x="120534" y="85146"/>
                </a:lnTo>
                <a:lnTo>
                  <a:pt x="120534" y="72196"/>
                </a:lnTo>
                <a:lnTo>
                  <a:pt x="118752" y="67348"/>
                </a:lnTo>
                <a:lnTo>
                  <a:pt x="115388" y="63899"/>
                </a:lnTo>
                <a:lnTo>
                  <a:pt x="112221" y="60469"/>
                </a:lnTo>
                <a:lnTo>
                  <a:pt x="107669" y="58735"/>
                </a:lnTo>
                <a:close/>
              </a:path>
              <a:path w="920750" h="207010">
                <a:moveTo>
                  <a:pt x="198911" y="58735"/>
                </a:moveTo>
                <a:lnTo>
                  <a:pt x="154378" y="79450"/>
                </a:lnTo>
                <a:lnTo>
                  <a:pt x="136565" y="118533"/>
                </a:lnTo>
                <a:lnTo>
                  <a:pt x="135378" y="135130"/>
                </a:lnTo>
                <a:lnTo>
                  <a:pt x="136191" y="148829"/>
                </a:lnTo>
                <a:lnTo>
                  <a:pt x="157220" y="193447"/>
                </a:lnTo>
                <a:lnTo>
                  <a:pt x="195546" y="206893"/>
                </a:lnTo>
                <a:lnTo>
                  <a:pt x="204341" y="206290"/>
                </a:lnTo>
                <a:lnTo>
                  <a:pt x="240815" y="184167"/>
                </a:lnTo>
                <a:lnTo>
                  <a:pt x="215536" y="184167"/>
                </a:lnTo>
                <a:lnTo>
                  <a:pt x="208522" y="183392"/>
                </a:lnTo>
                <a:lnTo>
                  <a:pt x="180207" y="152706"/>
                </a:lnTo>
                <a:lnTo>
                  <a:pt x="175754" y="127817"/>
                </a:lnTo>
                <a:lnTo>
                  <a:pt x="252745" y="127817"/>
                </a:lnTo>
                <a:lnTo>
                  <a:pt x="251818" y="117805"/>
                </a:lnTo>
                <a:lnTo>
                  <a:pt x="174962" y="117805"/>
                </a:lnTo>
                <a:lnTo>
                  <a:pt x="175003" y="111749"/>
                </a:lnTo>
                <a:lnTo>
                  <a:pt x="187233" y="70994"/>
                </a:lnTo>
                <a:lnTo>
                  <a:pt x="191390" y="68471"/>
                </a:lnTo>
                <a:lnTo>
                  <a:pt x="227608" y="68471"/>
                </a:lnTo>
                <a:lnTo>
                  <a:pt x="218827" y="63093"/>
                </a:lnTo>
                <a:lnTo>
                  <a:pt x="209230" y="59824"/>
                </a:lnTo>
                <a:lnTo>
                  <a:pt x="198911" y="58735"/>
                </a:lnTo>
                <a:close/>
              </a:path>
              <a:path w="920750" h="207010">
                <a:moveTo>
                  <a:pt x="247599" y="161146"/>
                </a:moveTo>
                <a:lnTo>
                  <a:pt x="221474" y="184167"/>
                </a:lnTo>
                <a:lnTo>
                  <a:pt x="240815" y="184167"/>
                </a:lnTo>
                <a:lnTo>
                  <a:pt x="246925" y="175181"/>
                </a:lnTo>
                <a:lnTo>
                  <a:pt x="252745" y="164438"/>
                </a:lnTo>
                <a:lnTo>
                  <a:pt x="247599" y="161146"/>
                </a:lnTo>
                <a:close/>
              </a:path>
              <a:path w="920750" h="207010">
                <a:moveTo>
                  <a:pt x="227608" y="68471"/>
                </a:moveTo>
                <a:lnTo>
                  <a:pt x="200098" y="68471"/>
                </a:lnTo>
                <a:lnTo>
                  <a:pt x="202869" y="69358"/>
                </a:lnTo>
                <a:lnTo>
                  <a:pt x="208807" y="74246"/>
                </a:lnTo>
                <a:lnTo>
                  <a:pt x="215932" y="117805"/>
                </a:lnTo>
                <a:lnTo>
                  <a:pt x="251818" y="117805"/>
                </a:lnTo>
                <a:lnTo>
                  <a:pt x="235922" y="76158"/>
                </a:lnTo>
                <a:lnTo>
                  <a:pt x="227718" y="68538"/>
                </a:lnTo>
                <a:close/>
              </a:path>
              <a:path w="920750" h="207010">
                <a:moveTo>
                  <a:pt x="329341" y="0"/>
                </a:moveTo>
                <a:lnTo>
                  <a:pt x="270558" y="0"/>
                </a:lnTo>
                <a:lnTo>
                  <a:pt x="270558" y="5518"/>
                </a:lnTo>
                <a:lnTo>
                  <a:pt x="277090" y="5912"/>
                </a:lnTo>
                <a:lnTo>
                  <a:pt x="281444" y="7489"/>
                </a:lnTo>
                <a:lnTo>
                  <a:pt x="286194" y="12969"/>
                </a:lnTo>
                <a:lnTo>
                  <a:pt x="287382" y="19236"/>
                </a:lnTo>
                <a:lnTo>
                  <a:pt x="287382" y="183576"/>
                </a:lnTo>
                <a:lnTo>
                  <a:pt x="270558" y="197334"/>
                </a:lnTo>
                <a:lnTo>
                  <a:pt x="270558" y="202714"/>
                </a:lnTo>
                <a:lnTo>
                  <a:pt x="346362" y="202714"/>
                </a:lnTo>
                <a:lnTo>
                  <a:pt x="346362" y="197334"/>
                </a:lnTo>
                <a:lnTo>
                  <a:pt x="339633" y="196920"/>
                </a:lnTo>
                <a:lnTo>
                  <a:pt x="335081" y="195363"/>
                </a:lnTo>
                <a:lnTo>
                  <a:pt x="332706" y="192623"/>
                </a:lnTo>
                <a:lnTo>
                  <a:pt x="330529" y="189883"/>
                </a:lnTo>
                <a:lnTo>
                  <a:pt x="329341" y="183576"/>
                </a:lnTo>
                <a:lnTo>
                  <a:pt x="329341" y="0"/>
                </a:lnTo>
                <a:close/>
              </a:path>
              <a:path w="920750" h="207010">
                <a:moveTo>
                  <a:pt x="468516" y="70107"/>
                </a:moveTo>
                <a:lnTo>
                  <a:pt x="424739" y="70107"/>
                </a:lnTo>
                <a:lnTo>
                  <a:pt x="428302" y="71132"/>
                </a:lnTo>
                <a:lnTo>
                  <a:pt x="431469" y="73162"/>
                </a:lnTo>
                <a:lnTo>
                  <a:pt x="434833" y="75212"/>
                </a:lnTo>
                <a:lnTo>
                  <a:pt x="437010" y="77597"/>
                </a:lnTo>
                <a:lnTo>
                  <a:pt x="438000" y="80336"/>
                </a:lnTo>
                <a:lnTo>
                  <a:pt x="439188" y="83096"/>
                </a:lnTo>
                <a:lnTo>
                  <a:pt x="439670" y="88496"/>
                </a:lnTo>
                <a:lnTo>
                  <a:pt x="439781" y="114356"/>
                </a:lnTo>
                <a:lnTo>
                  <a:pt x="418662" y="124441"/>
                </a:lnTo>
                <a:lnTo>
                  <a:pt x="401607" y="133472"/>
                </a:lnTo>
                <a:lnTo>
                  <a:pt x="369272" y="161957"/>
                </a:lnTo>
                <a:lnTo>
                  <a:pt x="365800" y="185114"/>
                </a:lnTo>
                <a:lnTo>
                  <a:pt x="368530" y="191578"/>
                </a:lnTo>
                <a:lnTo>
                  <a:pt x="373675" y="196801"/>
                </a:lnTo>
                <a:lnTo>
                  <a:pt x="379019" y="202044"/>
                </a:lnTo>
                <a:lnTo>
                  <a:pt x="385749" y="204646"/>
                </a:lnTo>
                <a:lnTo>
                  <a:pt x="393666" y="204646"/>
                </a:lnTo>
                <a:lnTo>
                  <a:pt x="404239" y="203237"/>
                </a:lnTo>
                <a:lnTo>
                  <a:pt x="415462" y="199009"/>
                </a:lnTo>
                <a:lnTo>
                  <a:pt x="427315" y="191957"/>
                </a:lnTo>
                <a:lnTo>
                  <a:pt x="439781" y="182078"/>
                </a:lnTo>
                <a:lnTo>
                  <a:pt x="482876" y="182078"/>
                </a:lnTo>
                <a:lnTo>
                  <a:pt x="482532" y="180659"/>
                </a:lnTo>
                <a:lnTo>
                  <a:pt x="482125" y="179536"/>
                </a:lnTo>
                <a:lnTo>
                  <a:pt x="417812" y="179536"/>
                </a:lnTo>
                <a:lnTo>
                  <a:pt x="414447" y="178195"/>
                </a:lnTo>
                <a:lnTo>
                  <a:pt x="411874" y="175495"/>
                </a:lnTo>
                <a:lnTo>
                  <a:pt x="408510" y="172007"/>
                </a:lnTo>
                <a:lnTo>
                  <a:pt x="406926" y="167986"/>
                </a:lnTo>
                <a:lnTo>
                  <a:pt x="406926" y="157914"/>
                </a:lnTo>
                <a:lnTo>
                  <a:pt x="408906" y="152474"/>
                </a:lnTo>
                <a:lnTo>
                  <a:pt x="439781" y="124368"/>
                </a:lnTo>
                <a:lnTo>
                  <a:pt x="481741" y="124368"/>
                </a:lnTo>
                <a:lnTo>
                  <a:pt x="481595" y="104093"/>
                </a:lnTo>
                <a:lnTo>
                  <a:pt x="472240" y="72827"/>
                </a:lnTo>
                <a:lnTo>
                  <a:pt x="468516" y="70107"/>
                </a:lnTo>
                <a:close/>
              </a:path>
              <a:path w="920750" h="207010">
                <a:moveTo>
                  <a:pt x="482876" y="182078"/>
                </a:moveTo>
                <a:lnTo>
                  <a:pt x="439781" y="182078"/>
                </a:lnTo>
                <a:lnTo>
                  <a:pt x="440771" y="189647"/>
                </a:lnTo>
                <a:lnTo>
                  <a:pt x="443542" y="195303"/>
                </a:lnTo>
                <a:lnTo>
                  <a:pt x="452646" y="202793"/>
                </a:lnTo>
                <a:lnTo>
                  <a:pt x="458782" y="204646"/>
                </a:lnTo>
                <a:lnTo>
                  <a:pt x="473626" y="204646"/>
                </a:lnTo>
                <a:lnTo>
                  <a:pt x="479761" y="202990"/>
                </a:lnTo>
                <a:lnTo>
                  <a:pt x="490449" y="196309"/>
                </a:lnTo>
                <a:lnTo>
                  <a:pt x="495595" y="190948"/>
                </a:lnTo>
                <a:lnTo>
                  <a:pt x="499233" y="185527"/>
                </a:lnTo>
                <a:lnTo>
                  <a:pt x="486887" y="185527"/>
                </a:lnTo>
                <a:lnTo>
                  <a:pt x="485699" y="185114"/>
                </a:lnTo>
                <a:lnTo>
                  <a:pt x="483720" y="183517"/>
                </a:lnTo>
                <a:lnTo>
                  <a:pt x="482928" y="182295"/>
                </a:lnTo>
                <a:lnTo>
                  <a:pt x="482876" y="182078"/>
                </a:lnTo>
                <a:close/>
              </a:path>
              <a:path w="920750" h="207010">
                <a:moveTo>
                  <a:pt x="496189" y="179989"/>
                </a:moveTo>
                <a:lnTo>
                  <a:pt x="493418" y="183675"/>
                </a:lnTo>
                <a:lnTo>
                  <a:pt x="490845" y="185527"/>
                </a:lnTo>
                <a:lnTo>
                  <a:pt x="499233" y="185527"/>
                </a:lnTo>
                <a:lnTo>
                  <a:pt x="500477" y="183675"/>
                </a:lnTo>
                <a:lnTo>
                  <a:pt x="500471" y="183517"/>
                </a:lnTo>
                <a:lnTo>
                  <a:pt x="496189" y="179989"/>
                </a:lnTo>
                <a:close/>
              </a:path>
              <a:path w="920750" h="207010">
                <a:moveTo>
                  <a:pt x="481741" y="124368"/>
                </a:moveTo>
                <a:lnTo>
                  <a:pt x="439781" y="124368"/>
                </a:lnTo>
                <a:lnTo>
                  <a:pt x="439781" y="171159"/>
                </a:lnTo>
                <a:lnTo>
                  <a:pt x="433250" y="176757"/>
                </a:lnTo>
                <a:lnTo>
                  <a:pt x="427312" y="179536"/>
                </a:lnTo>
                <a:lnTo>
                  <a:pt x="482125" y="179536"/>
                </a:lnTo>
                <a:lnTo>
                  <a:pt x="481939" y="179023"/>
                </a:lnTo>
                <a:lnTo>
                  <a:pt x="481827" y="176757"/>
                </a:lnTo>
                <a:lnTo>
                  <a:pt x="481741" y="124368"/>
                </a:lnTo>
                <a:close/>
              </a:path>
              <a:path w="920750" h="207010">
                <a:moveTo>
                  <a:pt x="432854" y="58735"/>
                </a:moveTo>
                <a:lnTo>
                  <a:pt x="393826" y="66878"/>
                </a:lnTo>
                <a:lnTo>
                  <a:pt x="368727" y="92379"/>
                </a:lnTo>
                <a:lnTo>
                  <a:pt x="368727" y="104639"/>
                </a:lnTo>
                <a:lnTo>
                  <a:pt x="370707" y="109073"/>
                </a:lnTo>
                <a:lnTo>
                  <a:pt x="375061" y="112858"/>
                </a:lnTo>
                <a:lnTo>
                  <a:pt x="379217" y="116642"/>
                </a:lnTo>
                <a:lnTo>
                  <a:pt x="384561" y="118534"/>
                </a:lnTo>
                <a:lnTo>
                  <a:pt x="396832" y="118534"/>
                </a:lnTo>
                <a:lnTo>
                  <a:pt x="401582" y="116819"/>
                </a:lnTo>
                <a:lnTo>
                  <a:pt x="405145" y="113390"/>
                </a:lnTo>
                <a:lnTo>
                  <a:pt x="408906" y="109941"/>
                </a:lnTo>
                <a:lnTo>
                  <a:pt x="410687" y="105782"/>
                </a:lnTo>
                <a:lnTo>
                  <a:pt x="410687" y="96912"/>
                </a:lnTo>
                <a:lnTo>
                  <a:pt x="408708" y="92773"/>
                </a:lnTo>
                <a:lnTo>
                  <a:pt x="404947" y="88496"/>
                </a:lnTo>
                <a:lnTo>
                  <a:pt x="402176" y="85402"/>
                </a:lnTo>
                <a:lnTo>
                  <a:pt x="400791" y="82820"/>
                </a:lnTo>
                <a:lnTo>
                  <a:pt x="400791" y="78326"/>
                </a:lnTo>
                <a:lnTo>
                  <a:pt x="402176" y="76237"/>
                </a:lnTo>
                <a:lnTo>
                  <a:pt x="408906" y="71546"/>
                </a:lnTo>
                <a:lnTo>
                  <a:pt x="414249" y="70107"/>
                </a:lnTo>
                <a:lnTo>
                  <a:pt x="468516" y="70107"/>
                </a:lnTo>
                <a:lnTo>
                  <a:pt x="464521" y="67190"/>
                </a:lnTo>
                <a:lnTo>
                  <a:pt x="458210" y="63491"/>
                </a:lnTo>
                <a:lnTo>
                  <a:pt x="450840" y="60848"/>
                </a:lnTo>
                <a:lnTo>
                  <a:pt x="442394" y="59263"/>
                </a:lnTo>
                <a:lnTo>
                  <a:pt x="432854" y="58735"/>
                </a:lnTo>
                <a:close/>
              </a:path>
              <a:path w="920750" h="207010">
                <a:moveTo>
                  <a:pt x="576347" y="77735"/>
                </a:moveTo>
                <a:lnTo>
                  <a:pt x="534388" y="77735"/>
                </a:lnTo>
                <a:lnTo>
                  <a:pt x="534496" y="163357"/>
                </a:lnTo>
                <a:lnTo>
                  <a:pt x="553784" y="202182"/>
                </a:lnTo>
                <a:lnTo>
                  <a:pt x="561305" y="204646"/>
                </a:lnTo>
                <a:lnTo>
                  <a:pt x="570212" y="204646"/>
                </a:lnTo>
                <a:lnTo>
                  <a:pt x="582937" y="202853"/>
                </a:lnTo>
                <a:lnTo>
                  <a:pt x="593789" y="197474"/>
                </a:lnTo>
                <a:lnTo>
                  <a:pt x="602748" y="188506"/>
                </a:lnTo>
                <a:lnTo>
                  <a:pt x="603336" y="187459"/>
                </a:lnTo>
                <a:lnTo>
                  <a:pt x="585254" y="187459"/>
                </a:lnTo>
                <a:lnTo>
                  <a:pt x="583472" y="186730"/>
                </a:lnTo>
                <a:lnTo>
                  <a:pt x="576392" y="172657"/>
                </a:lnTo>
                <a:lnTo>
                  <a:pt x="576347" y="77735"/>
                </a:lnTo>
                <a:close/>
              </a:path>
              <a:path w="920750" h="207010">
                <a:moveTo>
                  <a:pt x="605244" y="172657"/>
                </a:moveTo>
                <a:lnTo>
                  <a:pt x="599504" y="182532"/>
                </a:lnTo>
                <a:lnTo>
                  <a:pt x="593368" y="187459"/>
                </a:lnTo>
                <a:lnTo>
                  <a:pt x="603336" y="187459"/>
                </a:lnTo>
                <a:lnTo>
                  <a:pt x="609796" y="175948"/>
                </a:lnTo>
                <a:lnTo>
                  <a:pt x="605244" y="172657"/>
                </a:lnTo>
                <a:close/>
              </a:path>
              <a:path w="920750" h="207010">
                <a:moveTo>
                  <a:pt x="576347" y="11806"/>
                </a:moveTo>
                <a:lnTo>
                  <a:pt x="571399" y="11806"/>
                </a:lnTo>
                <a:lnTo>
                  <a:pt x="566278" y="20635"/>
                </a:lnTo>
                <a:lnTo>
                  <a:pt x="560711" y="29032"/>
                </a:lnTo>
                <a:lnTo>
                  <a:pt x="533547" y="58850"/>
                </a:lnTo>
                <a:lnTo>
                  <a:pt x="516179" y="72492"/>
                </a:lnTo>
                <a:lnTo>
                  <a:pt x="516179" y="77735"/>
                </a:lnTo>
                <a:lnTo>
                  <a:pt x="609796" y="77735"/>
                </a:lnTo>
                <a:lnTo>
                  <a:pt x="609796" y="62933"/>
                </a:lnTo>
                <a:lnTo>
                  <a:pt x="576347" y="62933"/>
                </a:lnTo>
                <a:lnTo>
                  <a:pt x="576347" y="11806"/>
                </a:lnTo>
                <a:close/>
              </a:path>
              <a:path w="920750" h="207010">
                <a:moveTo>
                  <a:pt x="691142" y="58735"/>
                </a:moveTo>
                <a:lnTo>
                  <a:pt x="646609" y="79450"/>
                </a:lnTo>
                <a:lnTo>
                  <a:pt x="628796" y="118533"/>
                </a:lnTo>
                <a:lnTo>
                  <a:pt x="627609" y="135130"/>
                </a:lnTo>
                <a:lnTo>
                  <a:pt x="628422" y="148829"/>
                </a:lnTo>
                <a:lnTo>
                  <a:pt x="649451" y="193447"/>
                </a:lnTo>
                <a:lnTo>
                  <a:pt x="687777" y="206893"/>
                </a:lnTo>
                <a:lnTo>
                  <a:pt x="696572" y="206290"/>
                </a:lnTo>
                <a:lnTo>
                  <a:pt x="733046" y="184167"/>
                </a:lnTo>
                <a:lnTo>
                  <a:pt x="707767" y="184167"/>
                </a:lnTo>
                <a:lnTo>
                  <a:pt x="700753" y="183392"/>
                </a:lnTo>
                <a:lnTo>
                  <a:pt x="672438" y="152706"/>
                </a:lnTo>
                <a:lnTo>
                  <a:pt x="667985" y="127817"/>
                </a:lnTo>
                <a:lnTo>
                  <a:pt x="744976" y="127817"/>
                </a:lnTo>
                <a:lnTo>
                  <a:pt x="744049" y="117805"/>
                </a:lnTo>
                <a:lnTo>
                  <a:pt x="667193" y="117805"/>
                </a:lnTo>
                <a:lnTo>
                  <a:pt x="667234" y="111749"/>
                </a:lnTo>
                <a:lnTo>
                  <a:pt x="679464" y="70994"/>
                </a:lnTo>
                <a:lnTo>
                  <a:pt x="683621" y="68471"/>
                </a:lnTo>
                <a:lnTo>
                  <a:pt x="719839" y="68471"/>
                </a:lnTo>
                <a:lnTo>
                  <a:pt x="711058" y="63093"/>
                </a:lnTo>
                <a:lnTo>
                  <a:pt x="701461" y="59824"/>
                </a:lnTo>
                <a:lnTo>
                  <a:pt x="691142" y="58735"/>
                </a:lnTo>
                <a:close/>
              </a:path>
              <a:path w="920750" h="207010">
                <a:moveTo>
                  <a:pt x="739830" y="161146"/>
                </a:moveTo>
                <a:lnTo>
                  <a:pt x="734289" y="169819"/>
                </a:lnTo>
                <a:lnTo>
                  <a:pt x="729143" y="175830"/>
                </a:lnTo>
                <a:lnTo>
                  <a:pt x="719247" y="182512"/>
                </a:lnTo>
                <a:lnTo>
                  <a:pt x="713705" y="184167"/>
                </a:lnTo>
                <a:lnTo>
                  <a:pt x="733046" y="184167"/>
                </a:lnTo>
                <a:lnTo>
                  <a:pt x="739156" y="175181"/>
                </a:lnTo>
                <a:lnTo>
                  <a:pt x="744976" y="164438"/>
                </a:lnTo>
                <a:lnTo>
                  <a:pt x="739830" y="161146"/>
                </a:lnTo>
                <a:close/>
              </a:path>
              <a:path w="920750" h="207010">
                <a:moveTo>
                  <a:pt x="719839" y="68471"/>
                </a:moveTo>
                <a:lnTo>
                  <a:pt x="692329" y="68471"/>
                </a:lnTo>
                <a:lnTo>
                  <a:pt x="695100" y="69358"/>
                </a:lnTo>
                <a:lnTo>
                  <a:pt x="701038" y="74246"/>
                </a:lnTo>
                <a:lnTo>
                  <a:pt x="708163" y="117805"/>
                </a:lnTo>
                <a:lnTo>
                  <a:pt x="744049" y="117805"/>
                </a:lnTo>
                <a:lnTo>
                  <a:pt x="728153" y="76158"/>
                </a:lnTo>
                <a:lnTo>
                  <a:pt x="719949" y="68538"/>
                </a:lnTo>
                <a:close/>
              </a:path>
              <a:path w="920750" h="207010">
                <a:moveTo>
                  <a:pt x="833249" y="58735"/>
                </a:moveTo>
                <a:lnTo>
                  <a:pt x="826520" y="58735"/>
                </a:lnTo>
                <a:lnTo>
                  <a:pt x="818801" y="59307"/>
                </a:lnTo>
                <a:lnTo>
                  <a:pt x="785229" y="79171"/>
                </a:lnTo>
                <a:lnTo>
                  <a:pt x="768616" y="124292"/>
                </a:lnTo>
                <a:lnTo>
                  <a:pt x="768133" y="135287"/>
                </a:lnTo>
                <a:lnTo>
                  <a:pt x="768916" y="148865"/>
                </a:lnTo>
                <a:lnTo>
                  <a:pt x="789255" y="193447"/>
                </a:lnTo>
                <a:lnTo>
                  <a:pt x="823155" y="206893"/>
                </a:lnTo>
                <a:lnTo>
                  <a:pt x="830281" y="206893"/>
                </a:lnTo>
                <a:lnTo>
                  <a:pt x="857480" y="188957"/>
                </a:lnTo>
                <a:lnTo>
                  <a:pt x="832062" y="188957"/>
                </a:lnTo>
                <a:lnTo>
                  <a:pt x="828895" y="188011"/>
                </a:lnTo>
                <a:lnTo>
                  <a:pt x="826718" y="186119"/>
                </a:lnTo>
                <a:lnTo>
                  <a:pt x="822166" y="182334"/>
                </a:lnTo>
                <a:lnTo>
                  <a:pt x="818603" y="176205"/>
                </a:lnTo>
                <a:lnTo>
                  <a:pt x="812211" y="135287"/>
                </a:lnTo>
                <a:lnTo>
                  <a:pt x="812156" y="124292"/>
                </a:lnTo>
                <a:lnTo>
                  <a:pt x="812294" y="117306"/>
                </a:lnTo>
                <a:lnTo>
                  <a:pt x="820978" y="79627"/>
                </a:lnTo>
                <a:lnTo>
                  <a:pt x="824739" y="76532"/>
                </a:lnTo>
                <a:lnTo>
                  <a:pt x="827114" y="74542"/>
                </a:lnTo>
                <a:lnTo>
                  <a:pt x="830281" y="73537"/>
                </a:lnTo>
                <a:lnTo>
                  <a:pt x="858684" y="73537"/>
                </a:lnTo>
                <a:lnTo>
                  <a:pt x="855219" y="69752"/>
                </a:lnTo>
                <a:lnTo>
                  <a:pt x="849677" y="65219"/>
                </a:lnTo>
                <a:lnTo>
                  <a:pt x="844333" y="62637"/>
                </a:lnTo>
                <a:lnTo>
                  <a:pt x="839187" y="60035"/>
                </a:lnTo>
                <a:lnTo>
                  <a:pt x="833249" y="58735"/>
                </a:lnTo>
                <a:close/>
              </a:path>
              <a:path w="920750" h="207010">
                <a:moveTo>
                  <a:pt x="905580" y="184778"/>
                </a:moveTo>
                <a:lnTo>
                  <a:pt x="861156" y="184778"/>
                </a:lnTo>
                <a:lnTo>
                  <a:pt x="861156" y="206893"/>
                </a:lnTo>
                <a:lnTo>
                  <a:pt x="920335" y="195382"/>
                </a:lnTo>
                <a:lnTo>
                  <a:pt x="920335" y="190455"/>
                </a:lnTo>
                <a:lnTo>
                  <a:pt x="914793" y="190061"/>
                </a:lnTo>
                <a:lnTo>
                  <a:pt x="910835" y="189055"/>
                </a:lnTo>
                <a:lnTo>
                  <a:pt x="908658" y="187459"/>
                </a:lnTo>
                <a:lnTo>
                  <a:pt x="906282" y="185863"/>
                </a:lnTo>
                <a:lnTo>
                  <a:pt x="905580" y="184778"/>
                </a:lnTo>
                <a:close/>
              </a:path>
              <a:path w="920750" h="207010">
                <a:moveTo>
                  <a:pt x="858684" y="73537"/>
                </a:moveTo>
                <a:lnTo>
                  <a:pt x="833843" y="73537"/>
                </a:lnTo>
                <a:lnTo>
                  <a:pt x="841562" y="74863"/>
                </a:lnTo>
                <a:lnTo>
                  <a:pt x="848687" y="78843"/>
                </a:lnTo>
                <a:lnTo>
                  <a:pt x="855219" y="85477"/>
                </a:lnTo>
                <a:lnTo>
                  <a:pt x="861156" y="94764"/>
                </a:lnTo>
                <a:lnTo>
                  <a:pt x="861156" y="168321"/>
                </a:lnTo>
                <a:lnTo>
                  <a:pt x="855144" y="177349"/>
                </a:lnTo>
                <a:lnTo>
                  <a:pt x="848984" y="183798"/>
                </a:lnTo>
                <a:lnTo>
                  <a:pt x="842675" y="187667"/>
                </a:lnTo>
                <a:lnTo>
                  <a:pt x="836218" y="188957"/>
                </a:lnTo>
                <a:lnTo>
                  <a:pt x="857480" y="188957"/>
                </a:lnTo>
                <a:lnTo>
                  <a:pt x="861156" y="184778"/>
                </a:lnTo>
                <a:lnTo>
                  <a:pt x="905580" y="184778"/>
                </a:lnTo>
                <a:lnTo>
                  <a:pt x="904699" y="183418"/>
                </a:lnTo>
                <a:lnTo>
                  <a:pt x="903907" y="180127"/>
                </a:lnTo>
                <a:lnTo>
                  <a:pt x="903314" y="178136"/>
                </a:lnTo>
                <a:lnTo>
                  <a:pt x="903147" y="172711"/>
                </a:lnTo>
                <a:lnTo>
                  <a:pt x="903116" y="76237"/>
                </a:lnTo>
                <a:lnTo>
                  <a:pt x="861156" y="76237"/>
                </a:lnTo>
                <a:lnTo>
                  <a:pt x="858684" y="73537"/>
                </a:lnTo>
                <a:close/>
              </a:path>
              <a:path w="920750" h="207010">
                <a:moveTo>
                  <a:pt x="903116" y="0"/>
                </a:moveTo>
                <a:lnTo>
                  <a:pt x="840770" y="0"/>
                </a:lnTo>
                <a:lnTo>
                  <a:pt x="840770" y="6267"/>
                </a:lnTo>
                <a:lnTo>
                  <a:pt x="847302" y="6267"/>
                </a:lnTo>
                <a:lnTo>
                  <a:pt x="851854" y="6977"/>
                </a:lnTo>
                <a:lnTo>
                  <a:pt x="854229" y="8356"/>
                </a:lnTo>
                <a:lnTo>
                  <a:pt x="856802" y="9756"/>
                </a:lnTo>
                <a:lnTo>
                  <a:pt x="858583" y="11904"/>
                </a:lnTo>
                <a:lnTo>
                  <a:pt x="859771" y="14802"/>
                </a:lnTo>
                <a:lnTo>
                  <a:pt x="860563" y="16989"/>
                </a:lnTo>
                <a:lnTo>
                  <a:pt x="861156" y="23415"/>
                </a:lnTo>
                <a:lnTo>
                  <a:pt x="861156" y="76237"/>
                </a:lnTo>
                <a:lnTo>
                  <a:pt x="903116" y="76237"/>
                </a:lnTo>
                <a:lnTo>
                  <a:pt x="9031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15193" y="5292907"/>
            <a:ext cx="1580799" cy="2687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90203" y="5304713"/>
            <a:ext cx="242414" cy="1950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5224" y="5650777"/>
            <a:ext cx="2278177" cy="2116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01827" y="6151270"/>
            <a:ext cx="8646795" cy="6419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l" rtl="0">
              <a:lnSpc>
                <a:spcPct val="102000"/>
              </a:lnSpc>
              <a:spcBef>
                <a:spcPts val="5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Uses:- </a:t>
            </a:r>
            <a:r>
              <a:rPr sz="2000" b="1" dirty="0">
                <a:latin typeface="Times New Roman"/>
                <a:cs typeface="Times New Roman"/>
              </a:rPr>
              <a:t>used for </a:t>
            </a:r>
            <a:r>
              <a:rPr sz="2000" b="1" spc="-5" dirty="0">
                <a:latin typeface="Times New Roman"/>
                <a:cs typeface="Times New Roman"/>
              </a:rPr>
              <a:t>treatment </a:t>
            </a:r>
            <a:r>
              <a:rPr sz="2000" b="1" dirty="0">
                <a:latin typeface="Times New Roman"/>
                <a:cs typeface="Times New Roman"/>
              </a:rPr>
              <a:t>of post </a:t>
            </a:r>
            <a:r>
              <a:rPr sz="2000" b="1" spc="-10" dirty="0">
                <a:latin typeface="Arial"/>
                <a:cs typeface="Arial"/>
              </a:rPr>
              <a:t>–</a:t>
            </a:r>
            <a:r>
              <a:rPr sz="2000" b="1" spc="-10" dirty="0">
                <a:latin typeface="Times New Roman"/>
                <a:cs typeface="Times New Roman"/>
              </a:rPr>
              <a:t>menopausal </a:t>
            </a:r>
            <a:r>
              <a:rPr sz="2000" b="1" dirty="0">
                <a:latin typeface="Times New Roman"/>
                <a:cs typeface="Times New Roman"/>
              </a:rPr>
              <a:t>women </a:t>
            </a:r>
            <a:r>
              <a:rPr sz="2000" b="1" spc="-5" dirty="0">
                <a:latin typeface="Times New Roman"/>
                <a:cs typeface="Times New Roman"/>
              </a:rPr>
              <a:t>with </a:t>
            </a:r>
            <a:r>
              <a:rPr sz="2000" b="1" dirty="0">
                <a:latin typeface="Times New Roman"/>
                <a:cs typeface="Times New Roman"/>
              </a:rPr>
              <a:t>hormone</a:t>
            </a:r>
            <a:r>
              <a:rPr sz="2000" b="1" spc="-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dependent  </a:t>
            </a:r>
            <a:r>
              <a:rPr sz="2000" b="1" spc="-5" dirty="0">
                <a:latin typeface="Times New Roman"/>
                <a:cs typeface="Times New Roman"/>
              </a:rPr>
              <a:t>breast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cancer.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214</Words>
  <Application>Microsoft Office PowerPoint</Application>
  <PresentationFormat>عرض على الشاشة (3:4)‏</PresentationFormat>
  <Paragraphs>48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Hormones</vt:lpstr>
      <vt:lpstr>عرض تقديمي في PowerPoint</vt:lpstr>
      <vt:lpstr>Thus, some neoplasms are:-</vt:lpstr>
      <vt:lpstr>عرض تقديمي في PowerPoint</vt:lpstr>
      <vt:lpstr>Estrogen inhibitor - Tamoxifen citrate•</vt:lpstr>
      <vt:lpstr>Preparation:-</vt:lpstr>
      <vt:lpstr>- Aromatase inhibitor</vt:lpstr>
      <vt:lpstr>Nonsteroidal aromatase inhibitors (Triazole derivatives)• Examples</vt:lpstr>
      <vt:lpstr>steroidal aromatase inhibitors they are all derivatives of •  androstenedione that act as a false substrate and binding  irreversibly to the active site of this enzyme. Exemestane</vt:lpstr>
      <vt:lpstr>Androgens are active against metastatic breast cancer in  postmenopausal women.</vt:lpstr>
      <vt:lpstr>عرض تقديمي في PowerPoint</vt:lpstr>
      <vt:lpstr>Androgen antagonist•</vt:lpstr>
      <vt:lpstr>عرض تقديمي في PowerPoint</vt:lpstr>
      <vt:lpstr>Preparation</vt:lpstr>
      <vt:lpstr>Progesterone Glucocorticoids and adrenocorticotropic hormone(ACTH)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</dc:creator>
  <cp:lastModifiedBy>HUSSAIN</cp:lastModifiedBy>
  <cp:revision>6</cp:revision>
  <dcterms:created xsi:type="dcterms:W3CDTF">2019-01-15T07:04:41Z</dcterms:created>
  <dcterms:modified xsi:type="dcterms:W3CDTF">2019-04-22T20:30:10Z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2019-01-15T00:00:00Z</vt:filetime>
  </property>
</Properties>
</file>